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0" r:id="rId4"/>
    <p:sldId id="281" r:id="rId5"/>
    <p:sldId id="270" r:id="rId6"/>
    <p:sldId id="259" r:id="rId7"/>
    <p:sldId id="260" r:id="rId8"/>
    <p:sldId id="258" r:id="rId9"/>
    <p:sldId id="261" r:id="rId10"/>
    <p:sldId id="268" r:id="rId11"/>
    <p:sldId id="262" r:id="rId12"/>
    <p:sldId id="263" r:id="rId13"/>
    <p:sldId id="266" r:id="rId14"/>
    <p:sldId id="264" r:id="rId15"/>
    <p:sldId id="277" r:id="rId16"/>
    <p:sldId id="267" r:id="rId17"/>
    <p:sldId id="269" r:id="rId18"/>
    <p:sldId id="271" r:id="rId19"/>
    <p:sldId id="276" r:id="rId20"/>
    <p:sldId id="278" r:id="rId21"/>
    <p:sldId id="274" r:id="rId22"/>
    <p:sldId id="275" r:id="rId23"/>
    <p:sldId id="279" r:id="rId24"/>
    <p:sldId id="282" r:id="rId25"/>
    <p:sldId id="273" r:id="rId26"/>
    <p:sldId id="283" r:id="rId2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ntautas Radzevičius" initials="GR" lastIdx="1" clrIdx="0">
    <p:extLst>
      <p:ext uri="{19B8F6BF-5375-455C-9EA6-DF929625EA0E}">
        <p15:presenceInfo xmlns:p15="http://schemas.microsoft.com/office/powerpoint/2012/main" userId="S::gintautas.radzevicius@kmug.lt::b35b78fb-7422-40fc-b205-c48013f8395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Vidutinis stilius 2 – paryškinima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Vidutinis stilius 2 – paryškinima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06" autoAdjust="0"/>
    <p:restoredTop sz="94595" autoAdjust="0"/>
  </p:normalViewPr>
  <p:slideViewPr>
    <p:cSldViewPr>
      <p:cViewPr varScale="1">
        <p:scale>
          <a:sx n="153" d="100"/>
          <a:sy n="153" d="100"/>
        </p:scale>
        <p:origin x="1020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intautas Radzevičius" userId="b35b78fb-7422-40fc-b205-c48013f83950" providerId="ADAL" clId="{F0EEEF79-3FCB-488D-A367-97C8CCA05ED9}"/>
    <pc:docChg chg="custSel addSld delSld modSld sldOrd">
      <pc:chgData name="Gintautas Radzevičius" userId="b35b78fb-7422-40fc-b205-c48013f83950" providerId="ADAL" clId="{F0EEEF79-3FCB-488D-A367-97C8CCA05ED9}" dt="2026-04-15T11:48:52.097" v="294" actId="1076"/>
      <pc:docMkLst>
        <pc:docMk/>
      </pc:docMkLst>
      <pc:sldChg chg="modSp mod">
        <pc:chgData name="Gintautas Radzevičius" userId="b35b78fb-7422-40fc-b205-c48013f83950" providerId="ADAL" clId="{F0EEEF79-3FCB-488D-A367-97C8CCA05ED9}" dt="2026-04-15T11:48:52.097" v="294" actId="1076"/>
        <pc:sldMkLst>
          <pc:docMk/>
          <pc:sldMk cId="996756794" sldId="256"/>
        </pc:sldMkLst>
        <pc:spChg chg="mod">
          <ac:chgData name="Gintautas Radzevičius" userId="b35b78fb-7422-40fc-b205-c48013f83950" providerId="ADAL" clId="{F0EEEF79-3FCB-488D-A367-97C8CCA05ED9}" dt="2026-04-15T09:23:05.450" v="2" actId="20577"/>
          <ac:spMkLst>
            <pc:docMk/>
            <pc:sldMk cId="996756794" sldId="256"/>
            <ac:spMk id="2" creationId="{00000000-0000-0000-0000-000000000000}"/>
          </ac:spMkLst>
        </pc:spChg>
        <pc:spChg chg="mod">
          <ac:chgData name="Gintautas Radzevičius" userId="b35b78fb-7422-40fc-b205-c48013f83950" providerId="ADAL" clId="{F0EEEF79-3FCB-488D-A367-97C8CCA05ED9}" dt="2026-04-15T11:48:52.097" v="294" actId="1076"/>
          <ac:spMkLst>
            <pc:docMk/>
            <pc:sldMk cId="996756794" sldId="256"/>
            <ac:spMk id="3" creationId="{00000000-0000-0000-0000-000000000000}"/>
          </ac:spMkLst>
        </pc:spChg>
      </pc:sldChg>
      <pc:sldChg chg="modSp mod">
        <pc:chgData name="Gintautas Radzevičius" userId="b35b78fb-7422-40fc-b205-c48013f83950" providerId="ADAL" clId="{F0EEEF79-3FCB-488D-A367-97C8CCA05ED9}" dt="2026-04-15T09:26:07.943" v="77" actId="20577"/>
        <pc:sldMkLst>
          <pc:docMk/>
          <pc:sldMk cId="3030873447" sldId="257"/>
        </pc:sldMkLst>
        <pc:spChg chg="mod">
          <ac:chgData name="Gintautas Radzevičius" userId="b35b78fb-7422-40fc-b205-c48013f83950" providerId="ADAL" clId="{F0EEEF79-3FCB-488D-A367-97C8CCA05ED9}" dt="2026-04-15T09:26:07.943" v="77" actId="20577"/>
          <ac:spMkLst>
            <pc:docMk/>
            <pc:sldMk cId="3030873447" sldId="257"/>
            <ac:spMk id="2" creationId="{00000000-0000-0000-0000-000000000000}"/>
          </ac:spMkLst>
        </pc:spChg>
      </pc:sldChg>
      <pc:sldChg chg="modSp mod">
        <pc:chgData name="Gintautas Radzevičius" userId="b35b78fb-7422-40fc-b205-c48013f83950" providerId="ADAL" clId="{F0EEEF79-3FCB-488D-A367-97C8CCA05ED9}" dt="2026-04-15T11:40:00.297" v="151" actId="20577"/>
        <pc:sldMkLst>
          <pc:docMk/>
          <pc:sldMk cId="2914194724" sldId="258"/>
        </pc:sldMkLst>
        <pc:graphicFrameChg chg="modGraphic">
          <ac:chgData name="Gintautas Radzevičius" userId="b35b78fb-7422-40fc-b205-c48013f83950" providerId="ADAL" clId="{F0EEEF79-3FCB-488D-A367-97C8CCA05ED9}" dt="2026-04-15T11:40:00.297" v="151" actId="20577"/>
          <ac:graphicFrameMkLst>
            <pc:docMk/>
            <pc:sldMk cId="2914194724" sldId="258"/>
            <ac:graphicFrameMk id="5" creationId="{00000000-0000-0000-0000-000000000000}"/>
          </ac:graphicFrameMkLst>
        </pc:graphicFrameChg>
      </pc:sldChg>
      <pc:sldChg chg="modSp mod">
        <pc:chgData name="Gintautas Radzevičius" userId="b35b78fb-7422-40fc-b205-c48013f83950" providerId="ADAL" clId="{F0EEEF79-3FCB-488D-A367-97C8CCA05ED9}" dt="2026-04-15T09:31:57.384" v="83" actId="20577"/>
        <pc:sldMkLst>
          <pc:docMk/>
          <pc:sldMk cId="3305221657" sldId="259"/>
        </pc:sldMkLst>
        <pc:spChg chg="mod">
          <ac:chgData name="Gintautas Radzevičius" userId="b35b78fb-7422-40fc-b205-c48013f83950" providerId="ADAL" clId="{F0EEEF79-3FCB-488D-A367-97C8CCA05ED9}" dt="2026-04-15T09:31:57.384" v="83" actId="20577"/>
          <ac:spMkLst>
            <pc:docMk/>
            <pc:sldMk cId="3305221657" sldId="259"/>
            <ac:spMk id="2" creationId="{00000000-0000-0000-0000-000000000000}"/>
          </ac:spMkLst>
        </pc:spChg>
      </pc:sldChg>
      <pc:sldChg chg="modSp mod">
        <pc:chgData name="Gintautas Radzevičius" userId="b35b78fb-7422-40fc-b205-c48013f83950" providerId="ADAL" clId="{F0EEEF79-3FCB-488D-A367-97C8CCA05ED9}" dt="2026-04-15T09:35:40.253" v="85" actId="27636"/>
        <pc:sldMkLst>
          <pc:docMk/>
          <pc:sldMk cId="3015896781" sldId="260"/>
        </pc:sldMkLst>
        <pc:spChg chg="mod">
          <ac:chgData name="Gintautas Radzevičius" userId="b35b78fb-7422-40fc-b205-c48013f83950" providerId="ADAL" clId="{F0EEEF79-3FCB-488D-A367-97C8CCA05ED9}" dt="2026-04-15T09:35:40.253" v="85" actId="27636"/>
          <ac:spMkLst>
            <pc:docMk/>
            <pc:sldMk cId="3015896781" sldId="260"/>
            <ac:spMk id="2" creationId="{00000000-0000-0000-0000-000000000000}"/>
          </ac:spMkLst>
        </pc:spChg>
      </pc:sldChg>
      <pc:sldChg chg="modSp mod">
        <pc:chgData name="Gintautas Radzevičius" userId="b35b78fb-7422-40fc-b205-c48013f83950" providerId="ADAL" clId="{F0EEEF79-3FCB-488D-A367-97C8CCA05ED9}" dt="2026-04-15T11:40:24.948" v="152" actId="122"/>
        <pc:sldMkLst>
          <pc:docMk/>
          <pc:sldMk cId="1471328184" sldId="262"/>
        </pc:sldMkLst>
        <pc:spChg chg="mod">
          <ac:chgData name="Gintautas Radzevičius" userId="b35b78fb-7422-40fc-b205-c48013f83950" providerId="ADAL" clId="{F0EEEF79-3FCB-488D-A367-97C8CCA05ED9}" dt="2026-04-15T11:40:24.948" v="152" actId="122"/>
          <ac:spMkLst>
            <pc:docMk/>
            <pc:sldMk cId="1471328184" sldId="262"/>
            <ac:spMk id="5" creationId="{00000000-0000-0000-0000-000000000000}"/>
          </ac:spMkLst>
        </pc:spChg>
      </pc:sldChg>
      <pc:sldChg chg="modSp mod">
        <pc:chgData name="Gintautas Radzevičius" userId="b35b78fb-7422-40fc-b205-c48013f83950" providerId="ADAL" clId="{F0EEEF79-3FCB-488D-A367-97C8CCA05ED9}" dt="2026-04-15T11:40:54.353" v="154" actId="3064"/>
        <pc:sldMkLst>
          <pc:docMk/>
          <pc:sldMk cId="1632413901" sldId="263"/>
        </pc:sldMkLst>
        <pc:spChg chg="mod">
          <ac:chgData name="Gintautas Radzevičius" userId="b35b78fb-7422-40fc-b205-c48013f83950" providerId="ADAL" clId="{F0EEEF79-3FCB-488D-A367-97C8CCA05ED9}" dt="2026-04-15T11:40:54.353" v="154" actId="3064"/>
          <ac:spMkLst>
            <pc:docMk/>
            <pc:sldMk cId="1632413901" sldId="263"/>
            <ac:spMk id="5" creationId="{00000000-0000-0000-0000-000000000000}"/>
          </ac:spMkLst>
        </pc:spChg>
      </pc:sldChg>
      <pc:sldChg chg="modSp mod">
        <pc:chgData name="Gintautas Radzevičius" userId="b35b78fb-7422-40fc-b205-c48013f83950" providerId="ADAL" clId="{F0EEEF79-3FCB-488D-A367-97C8CCA05ED9}" dt="2026-04-15T11:42:41.766" v="157" actId="1076"/>
        <pc:sldMkLst>
          <pc:docMk/>
          <pc:sldMk cId="1163750569" sldId="267"/>
        </pc:sldMkLst>
        <pc:spChg chg="mod">
          <ac:chgData name="Gintautas Radzevičius" userId="b35b78fb-7422-40fc-b205-c48013f83950" providerId="ADAL" clId="{F0EEEF79-3FCB-488D-A367-97C8CCA05ED9}" dt="2026-04-15T11:42:41.766" v="157" actId="1076"/>
          <ac:spMkLst>
            <pc:docMk/>
            <pc:sldMk cId="1163750569" sldId="267"/>
            <ac:spMk id="2" creationId="{00000000-0000-0000-0000-000000000000}"/>
          </ac:spMkLst>
        </pc:spChg>
      </pc:sldChg>
      <pc:sldChg chg="modSp mod">
        <pc:chgData name="Gintautas Radzevičius" userId="b35b78fb-7422-40fc-b205-c48013f83950" providerId="ADAL" clId="{F0EEEF79-3FCB-488D-A367-97C8CCA05ED9}" dt="2026-04-15T09:30:45.581" v="80" actId="20577"/>
        <pc:sldMkLst>
          <pc:docMk/>
          <pc:sldMk cId="2811608611" sldId="270"/>
        </pc:sldMkLst>
        <pc:spChg chg="mod">
          <ac:chgData name="Gintautas Radzevičius" userId="b35b78fb-7422-40fc-b205-c48013f83950" providerId="ADAL" clId="{F0EEEF79-3FCB-488D-A367-97C8CCA05ED9}" dt="2026-04-15T09:30:45.581" v="80" actId="20577"/>
          <ac:spMkLst>
            <pc:docMk/>
            <pc:sldMk cId="2811608611" sldId="270"/>
            <ac:spMk id="2" creationId="{00000000-0000-0000-0000-000000000000}"/>
          </ac:spMkLst>
        </pc:spChg>
      </pc:sldChg>
      <pc:sldChg chg="modSp mod">
        <pc:chgData name="Gintautas Radzevičius" userId="b35b78fb-7422-40fc-b205-c48013f83950" providerId="ADAL" clId="{F0EEEF79-3FCB-488D-A367-97C8CCA05ED9}" dt="2026-04-15T11:43:47.558" v="171" actId="20577"/>
        <pc:sldMkLst>
          <pc:docMk/>
          <pc:sldMk cId="3878818499" sldId="271"/>
        </pc:sldMkLst>
        <pc:spChg chg="mod">
          <ac:chgData name="Gintautas Radzevičius" userId="b35b78fb-7422-40fc-b205-c48013f83950" providerId="ADAL" clId="{F0EEEF79-3FCB-488D-A367-97C8CCA05ED9}" dt="2026-04-15T11:43:47.558" v="171" actId="20577"/>
          <ac:spMkLst>
            <pc:docMk/>
            <pc:sldMk cId="3878818499" sldId="271"/>
            <ac:spMk id="3" creationId="{00000000-0000-0000-0000-000000000000}"/>
          </ac:spMkLst>
        </pc:spChg>
      </pc:sldChg>
      <pc:sldChg chg="modSp add mod">
        <pc:chgData name="Gintautas Radzevičius" userId="b35b78fb-7422-40fc-b205-c48013f83950" providerId="ADAL" clId="{F0EEEF79-3FCB-488D-A367-97C8CCA05ED9}" dt="2026-04-15T11:48:42.731" v="293" actId="1037"/>
        <pc:sldMkLst>
          <pc:docMk/>
          <pc:sldMk cId="130850847" sldId="273"/>
        </pc:sldMkLst>
        <pc:spChg chg="mod">
          <ac:chgData name="Gintautas Radzevičius" userId="b35b78fb-7422-40fc-b205-c48013f83950" providerId="ADAL" clId="{F0EEEF79-3FCB-488D-A367-97C8CCA05ED9}" dt="2026-04-15T11:48:42.731" v="293" actId="1037"/>
          <ac:spMkLst>
            <pc:docMk/>
            <pc:sldMk cId="130850847" sldId="273"/>
            <ac:spMk id="6" creationId="{6E823590-7D78-1DED-8DB6-635C6EFE22DD}"/>
          </ac:spMkLst>
        </pc:spChg>
      </pc:sldChg>
      <pc:sldChg chg="modSp mod">
        <pc:chgData name="Gintautas Radzevičius" userId="b35b78fb-7422-40fc-b205-c48013f83950" providerId="ADAL" clId="{F0EEEF79-3FCB-488D-A367-97C8CCA05ED9}" dt="2026-04-15T11:32:20.663" v="92" actId="20577"/>
        <pc:sldMkLst>
          <pc:docMk/>
          <pc:sldMk cId="2387185347" sldId="276"/>
        </pc:sldMkLst>
        <pc:spChg chg="mod">
          <ac:chgData name="Gintautas Radzevičius" userId="b35b78fb-7422-40fc-b205-c48013f83950" providerId="ADAL" clId="{F0EEEF79-3FCB-488D-A367-97C8CCA05ED9}" dt="2026-04-15T11:32:20.663" v="92" actId="20577"/>
          <ac:spMkLst>
            <pc:docMk/>
            <pc:sldMk cId="2387185347" sldId="276"/>
            <ac:spMk id="4" creationId="{00000000-0000-0000-0000-000000000000}"/>
          </ac:spMkLst>
        </pc:spChg>
      </pc:sldChg>
      <pc:sldChg chg="modSp">
        <pc:chgData name="Gintautas Radzevičius" userId="b35b78fb-7422-40fc-b205-c48013f83950" providerId="ADAL" clId="{F0EEEF79-3FCB-488D-A367-97C8CCA05ED9}" dt="2026-04-15T11:42:27.578" v="156"/>
        <pc:sldMkLst>
          <pc:docMk/>
          <pc:sldMk cId="2855692710" sldId="277"/>
        </pc:sldMkLst>
        <pc:graphicFrameChg chg="mod">
          <ac:chgData name="Gintautas Radzevičius" userId="b35b78fb-7422-40fc-b205-c48013f83950" providerId="ADAL" clId="{F0EEEF79-3FCB-488D-A367-97C8CCA05ED9}" dt="2026-04-15T11:42:27.578" v="156"/>
          <ac:graphicFrameMkLst>
            <pc:docMk/>
            <pc:sldMk cId="2855692710" sldId="277"/>
            <ac:graphicFrameMk id="2" creationId="{00000000-0000-0000-0000-000000000000}"/>
          </ac:graphicFrameMkLst>
        </pc:graphicFrameChg>
      </pc:sldChg>
      <pc:sldChg chg="modSp add mod">
        <pc:chgData name="Gintautas Radzevičius" userId="b35b78fb-7422-40fc-b205-c48013f83950" providerId="ADAL" clId="{F0EEEF79-3FCB-488D-A367-97C8CCA05ED9}" dt="2026-04-15T11:45:40.032" v="174" actId="27636"/>
        <pc:sldMkLst>
          <pc:docMk/>
          <pc:sldMk cId="2018314221" sldId="280"/>
        </pc:sldMkLst>
        <pc:spChg chg="mod">
          <ac:chgData name="Gintautas Radzevičius" userId="b35b78fb-7422-40fc-b205-c48013f83950" providerId="ADAL" clId="{F0EEEF79-3FCB-488D-A367-97C8CCA05ED9}" dt="2026-04-15T11:45:40.032" v="174" actId="27636"/>
          <ac:spMkLst>
            <pc:docMk/>
            <pc:sldMk cId="2018314221" sldId="280"/>
            <ac:spMk id="2" creationId="{172E80E0-C2D5-9954-E900-8C929B9D9D20}"/>
          </ac:spMkLst>
        </pc:spChg>
        <pc:spChg chg="mod">
          <ac:chgData name="Gintautas Radzevičius" userId="b35b78fb-7422-40fc-b205-c48013f83950" providerId="ADAL" clId="{F0EEEF79-3FCB-488D-A367-97C8CCA05ED9}" dt="2026-04-15T11:45:40.032" v="173" actId="27636"/>
          <ac:spMkLst>
            <pc:docMk/>
            <pc:sldMk cId="2018314221" sldId="280"/>
            <ac:spMk id="3" creationId="{C74CD12E-3B1B-545D-EF91-2AC6CCC89E35}"/>
          </ac:spMkLst>
        </pc:spChg>
      </pc:sldChg>
      <pc:sldChg chg="modSp new mod ord">
        <pc:chgData name="Gintautas Radzevičius" userId="b35b78fb-7422-40fc-b205-c48013f83950" providerId="ADAL" clId="{F0EEEF79-3FCB-488D-A367-97C8CCA05ED9}" dt="2026-04-15T11:47:18.924" v="279" actId="20577"/>
        <pc:sldMkLst>
          <pc:docMk/>
          <pc:sldMk cId="4287568214" sldId="281"/>
        </pc:sldMkLst>
        <pc:spChg chg="mod">
          <ac:chgData name="Gintautas Radzevičius" userId="b35b78fb-7422-40fc-b205-c48013f83950" providerId="ADAL" clId="{F0EEEF79-3FCB-488D-A367-97C8CCA05ED9}" dt="2026-04-15T11:46:45.674" v="198" actId="20577"/>
          <ac:spMkLst>
            <pc:docMk/>
            <pc:sldMk cId="4287568214" sldId="281"/>
            <ac:spMk id="2" creationId="{70ED20B5-F7E8-BE32-7DC7-411AC002C3DE}"/>
          </ac:spMkLst>
        </pc:spChg>
        <pc:spChg chg="mod">
          <ac:chgData name="Gintautas Radzevičius" userId="b35b78fb-7422-40fc-b205-c48013f83950" providerId="ADAL" clId="{F0EEEF79-3FCB-488D-A367-97C8CCA05ED9}" dt="2026-04-15T11:47:18.924" v="279" actId="20577"/>
          <ac:spMkLst>
            <pc:docMk/>
            <pc:sldMk cId="4287568214" sldId="281"/>
            <ac:spMk id="3" creationId="{71C356F9-4316-36C0-8878-50606D422B4C}"/>
          </ac:spMkLst>
        </pc:spChg>
      </pc:sldChg>
      <pc:sldChg chg="add del">
        <pc:chgData name="Gintautas Radzevičius" userId="b35b78fb-7422-40fc-b205-c48013f83950" providerId="ADAL" clId="{F0EEEF79-3FCB-488D-A367-97C8CCA05ED9}" dt="2026-04-15T11:47:56.291" v="281" actId="47"/>
        <pc:sldMkLst>
          <pc:docMk/>
          <pc:sldMk cId="45215715" sldId="282"/>
        </pc:sldMkLst>
      </pc:sldChg>
      <pc:sldChg chg="add">
        <pc:chgData name="Gintautas Radzevičius" userId="b35b78fb-7422-40fc-b205-c48013f83950" providerId="ADAL" clId="{F0EEEF79-3FCB-488D-A367-97C8CCA05ED9}" dt="2026-04-15T11:48:02.074" v="282"/>
        <pc:sldMkLst>
          <pc:docMk/>
          <pc:sldMk cId="2238765500" sldId="282"/>
        </pc:sldMkLst>
      </pc:sldChg>
      <pc:sldChg chg="modSp add mod">
        <pc:chgData name="Gintautas Radzevičius" userId="b35b78fb-7422-40fc-b205-c48013f83950" providerId="ADAL" clId="{F0EEEF79-3FCB-488D-A367-97C8CCA05ED9}" dt="2026-04-15T11:48:23.572" v="286" actId="27636"/>
        <pc:sldMkLst>
          <pc:docMk/>
          <pc:sldMk cId="2238989211" sldId="283"/>
        </pc:sldMkLst>
        <pc:spChg chg="mod">
          <ac:chgData name="Gintautas Radzevičius" userId="b35b78fb-7422-40fc-b205-c48013f83950" providerId="ADAL" clId="{F0EEEF79-3FCB-488D-A367-97C8CCA05ED9}" dt="2026-04-15T11:48:23.572" v="285" actId="27636"/>
          <ac:spMkLst>
            <pc:docMk/>
            <pc:sldMk cId="2238989211" sldId="283"/>
            <ac:spMk id="2" creationId="{C484E663-1055-D558-ED71-10C6A6BA7F50}"/>
          </ac:spMkLst>
        </pc:spChg>
        <pc:spChg chg="mod">
          <ac:chgData name="Gintautas Radzevičius" userId="b35b78fb-7422-40fc-b205-c48013f83950" providerId="ADAL" clId="{F0EEEF79-3FCB-488D-A367-97C8CCA05ED9}" dt="2026-04-15T11:48:23.572" v="286" actId="27636"/>
          <ac:spMkLst>
            <pc:docMk/>
            <pc:sldMk cId="2238989211" sldId="283"/>
            <ac:spMk id="3" creationId="{FA63C689-6A38-F678-FB16-08A5FF662CA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D1AB0A-E2E7-4C12-8B52-938B3C8CA380}" type="doc">
      <dgm:prSet loTypeId="urn:microsoft.com/office/officeart/2005/8/layout/radial2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lt-LT"/>
        </a:p>
      </dgm:t>
    </dgm:pt>
    <dgm:pt modelId="{C188EBB0-36DF-48D3-A0B8-37512A393AF7}">
      <dgm:prSet custT="1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pPr rtl="0"/>
          <a:r>
            <a:rPr lang="lt-LT" sz="2000" dirty="0">
              <a:solidFill>
                <a:schemeClr val="tx1"/>
              </a:solidFill>
            </a:rPr>
            <a:t>Pagrindinio ugdymo programos </a:t>
          </a:r>
          <a:r>
            <a:rPr lang="lt-LT" sz="2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II</a:t>
          </a:r>
          <a:r>
            <a:rPr lang="lt-LT" sz="2000" dirty="0">
              <a:solidFill>
                <a:schemeClr val="tx1"/>
              </a:solidFill>
            </a:rPr>
            <a:t> dalies baigimo pažymėjimas</a:t>
          </a:r>
          <a:endParaRPr lang="en-US" sz="2000" dirty="0">
            <a:solidFill>
              <a:schemeClr val="tx1"/>
            </a:solidFill>
          </a:endParaRPr>
        </a:p>
      </dgm:t>
    </dgm:pt>
    <dgm:pt modelId="{B1939A00-B577-40DB-89D6-5B89742D29C6}" type="parTrans" cxnId="{C8EAE882-AAA3-4622-82E8-D9AB8A241BA9}">
      <dgm:prSet/>
      <dgm:spPr/>
      <dgm:t>
        <a:bodyPr/>
        <a:lstStyle/>
        <a:p>
          <a:endParaRPr lang="lt-LT"/>
        </a:p>
      </dgm:t>
    </dgm:pt>
    <dgm:pt modelId="{D7393976-060D-449C-A3C2-32F71D5EF1CA}" type="sibTrans" cxnId="{C8EAE882-AAA3-4622-82E8-D9AB8A241BA9}">
      <dgm:prSet/>
      <dgm:spPr/>
      <dgm:t>
        <a:bodyPr/>
        <a:lstStyle/>
        <a:p>
          <a:endParaRPr lang="lt-LT"/>
        </a:p>
      </dgm:t>
    </dgm:pt>
    <dgm:pt modelId="{5D92B8FA-D761-4B6F-A13D-CF45FA775613}">
      <dgm:prSet custT="1"/>
      <dgm:spPr>
        <a:ln>
          <a:solidFill>
            <a:schemeClr val="tx1"/>
          </a:solidFill>
        </a:ln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</dgm:spPr>
      <dgm:t>
        <a:bodyPr/>
        <a:lstStyle/>
        <a:p>
          <a:pPr rtl="0"/>
          <a:r>
            <a:rPr lang="lt-LT" sz="2000" dirty="0">
              <a:solidFill>
                <a:schemeClr val="tx1"/>
              </a:solidFill>
            </a:rPr>
            <a:t>Teigiami metiniai įvertinimai</a:t>
          </a:r>
          <a:endParaRPr lang="en-US" sz="2000" dirty="0">
            <a:solidFill>
              <a:schemeClr val="tx1"/>
            </a:solidFill>
          </a:endParaRPr>
        </a:p>
      </dgm:t>
    </dgm:pt>
    <dgm:pt modelId="{BB45DB05-6AA8-4737-9C2D-10B770C9BA06}" type="parTrans" cxnId="{460EACFB-DD78-4230-9964-22ECF06EA3D7}">
      <dgm:prSet/>
      <dgm:spPr/>
      <dgm:t>
        <a:bodyPr/>
        <a:lstStyle/>
        <a:p>
          <a:endParaRPr lang="lt-LT"/>
        </a:p>
      </dgm:t>
    </dgm:pt>
    <dgm:pt modelId="{5F76558A-D768-4B6C-AAFD-F7198B3D4515}" type="sibTrans" cxnId="{460EACFB-DD78-4230-9964-22ECF06EA3D7}">
      <dgm:prSet/>
      <dgm:spPr/>
      <dgm:t>
        <a:bodyPr/>
        <a:lstStyle/>
        <a:p>
          <a:endParaRPr lang="lt-LT"/>
        </a:p>
      </dgm:t>
    </dgm:pt>
    <dgm:pt modelId="{FE59471B-55C7-4EAC-9DB0-F74FED6ADAC4}">
      <dgm:prSet custT="1"/>
      <dgm:spPr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rtl="0"/>
          <a:r>
            <a:rPr lang="lt-LT" sz="2000" dirty="0">
              <a:solidFill>
                <a:schemeClr val="tx1"/>
              </a:solidFill>
            </a:rPr>
            <a:t>20 val. socialinė- pilietinė veikla</a:t>
          </a:r>
          <a:endParaRPr lang="en-US" sz="2000" dirty="0">
            <a:solidFill>
              <a:schemeClr val="tx1"/>
            </a:solidFill>
          </a:endParaRPr>
        </a:p>
      </dgm:t>
    </dgm:pt>
    <dgm:pt modelId="{D555EA9F-1E51-45B0-94FC-FE1DCA98FA23}" type="parTrans" cxnId="{3757F2E9-5924-4864-BCAE-2E752B6A4B58}">
      <dgm:prSet/>
      <dgm:spPr/>
      <dgm:t>
        <a:bodyPr/>
        <a:lstStyle/>
        <a:p>
          <a:endParaRPr lang="lt-LT"/>
        </a:p>
      </dgm:t>
    </dgm:pt>
    <dgm:pt modelId="{09F60506-D8D5-4075-8E62-6C7E15941242}" type="sibTrans" cxnId="{3757F2E9-5924-4864-BCAE-2E752B6A4B58}">
      <dgm:prSet/>
      <dgm:spPr/>
      <dgm:t>
        <a:bodyPr/>
        <a:lstStyle/>
        <a:p>
          <a:endParaRPr lang="lt-LT"/>
        </a:p>
      </dgm:t>
    </dgm:pt>
    <dgm:pt modelId="{B6279426-B15C-4EAB-977E-809B3E146EE8}" type="pres">
      <dgm:prSet presAssocID="{F9D1AB0A-E2E7-4C12-8B52-938B3C8CA380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3244F077-83E7-401D-8647-27E3600DE888}" type="pres">
      <dgm:prSet presAssocID="{F9D1AB0A-E2E7-4C12-8B52-938B3C8CA380}" presName="cycle" presStyleCnt="0"/>
      <dgm:spPr/>
    </dgm:pt>
    <dgm:pt modelId="{B5577099-0DEA-455B-AE79-22434C6BAF08}" type="pres">
      <dgm:prSet presAssocID="{F9D1AB0A-E2E7-4C12-8B52-938B3C8CA380}" presName="centerShape" presStyleCnt="0"/>
      <dgm:spPr/>
    </dgm:pt>
    <dgm:pt modelId="{5EF4E6D7-5859-4B88-8DD0-DDE58CC0C020}" type="pres">
      <dgm:prSet presAssocID="{F9D1AB0A-E2E7-4C12-8B52-938B3C8CA380}" presName="connSite" presStyleLbl="node1" presStyleIdx="0" presStyleCnt="4"/>
      <dgm:spPr/>
    </dgm:pt>
    <dgm:pt modelId="{23813595-00DC-49F8-BA3E-4993D6D7072D}" type="pres">
      <dgm:prSet presAssocID="{F9D1AB0A-E2E7-4C12-8B52-938B3C8CA380}" presName="visible" presStyleLbl="node1" presStyleIdx="0" presStyleCnt="4" custScaleX="141289" custScaleY="130141" custLinFactNeighborX="-3456" custLinFactNeighborY="-2796"/>
      <dgm:spPr>
        <a:ln>
          <a:solidFill>
            <a:schemeClr val="tx1"/>
          </a:solidFill>
        </a:ln>
      </dgm:spPr>
    </dgm:pt>
    <dgm:pt modelId="{9F5DA7B2-8BF0-4A57-9CF5-162E7300D2E2}" type="pres">
      <dgm:prSet presAssocID="{B1939A00-B577-40DB-89D6-5B89742D29C6}" presName="Name25" presStyleLbl="parChTrans1D1" presStyleIdx="0" presStyleCnt="3"/>
      <dgm:spPr/>
    </dgm:pt>
    <dgm:pt modelId="{2EBEE4B5-EB50-4257-AD29-FD47A27D4C53}" type="pres">
      <dgm:prSet presAssocID="{C188EBB0-36DF-48D3-A0B8-37512A393AF7}" presName="node" presStyleCnt="0"/>
      <dgm:spPr/>
    </dgm:pt>
    <dgm:pt modelId="{A60D5D36-9648-43ED-80AA-C2B1DBE60AB1}" type="pres">
      <dgm:prSet presAssocID="{C188EBB0-36DF-48D3-A0B8-37512A393AF7}" presName="parentNode" presStyleLbl="node1" presStyleIdx="1" presStyleCnt="4" custScaleX="189459" custScaleY="158080" custLinFactX="-35719" custLinFactY="23520" custLinFactNeighborX="-100000" custLinFactNeighborY="100000">
        <dgm:presLayoutVars>
          <dgm:chMax val="1"/>
          <dgm:bulletEnabled val="1"/>
        </dgm:presLayoutVars>
      </dgm:prSet>
      <dgm:spPr/>
    </dgm:pt>
    <dgm:pt modelId="{DDA1069F-14D6-4B33-B119-3BC436F8FA19}" type="pres">
      <dgm:prSet presAssocID="{C188EBB0-36DF-48D3-A0B8-37512A393AF7}" presName="childNode" presStyleLbl="revTx" presStyleIdx="0" presStyleCnt="0">
        <dgm:presLayoutVars>
          <dgm:bulletEnabled val="1"/>
        </dgm:presLayoutVars>
      </dgm:prSet>
      <dgm:spPr/>
    </dgm:pt>
    <dgm:pt modelId="{0522B28C-9B25-4EE1-87D3-1A7807F43C41}" type="pres">
      <dgm:prSet presAssocID="{BB45DB05-6AA8-4737-9C2D-10B770C9BA06}" presName="Name25" presStyleLbl="parChTrans1D1" presStyleIdx="1" presStyleCnt="3"/>
      <dgm:spPr/>
    </dgm:pt>
    <dgm:pt modelId="{0420ECB0-671B-4337-9B6C-BA5205E95914}" type="pres">
      <dgm:prSet presAssocID="{5D92B8FA-D761-4B6F-A13D-CF45FA775613}" presName="node" presStyleCnt="0"/>
      <dgm:spPr/>
    </dgm:pt>
    <dgm:pt modelId="{5D6DEEAF-42FB-48CD-90B4-8FFA2C0A9024}" type="pres">
      <dgm:prSet presAssocID="{5D92B8FA-D761-4B6F-A13D-CF45FA775613}" presName="parentNode" presStyleLbl="node1" presStyleIdx="2" presStyleCnt="4" custScaleX="122274" custScaleY="115251" custLinFactNeighborX="3520" custLinFactNeighborY="-94336">
        <dgm:presLayoutVars>
          <dgm:chMax val="1"/>
          <dgm:bulletEnabled val="1"/>
        </dgm:presLayoutVars>
      </dgm:prSet>
      <dgm:spPr/>
    </dgm:pt>
    <dgm:pt modelId="{449B666B-CDE4-4D8C-AEC6-68BDC9841529}" type="pres">
      <dgm:prSet presAssocID="{5D92B8FA-D761-4B6F-A13D-CF45FA775613}" presName="childNode" presStyleLbl="revTx" presStyleIdx="0" presStyleCnt="0">
        <dgm:presLayoutVars>
          <dgm:bulletEnabled val="1"/>
        </dgm:presLayoutVars>
      </dgm:prSet>
      <dgm:spPr/>
    </dgm:pt>
    <dgm:pt modelId="{15FCB5CC-EEAA-4501-8E51-39587D97C750}" type="pres">
      <dgm:prSet presAssocID="{D555EA9F-1E51-45B0-94FC-FE1DCA98FA23}" presName="Name25" presStyleLbl="parChTrans1D1" presStyleIdx="2" presStyleCnt="3"/>
      <dgm:spPr/>
    </dgm:pt>
    <dgm:pt modelId="{0AF58AEE-09D6-407C-9FA9-3641BF14440C}" type="pres">
      <dgm:prSet presAssocID="{FE59471B-55C7-4EAC-9DB0-F74FED6ADAC4}" presName="node" presStyleCnt="0"/>
      <dgm:spPr/>
    </dgm:pt>
    <dgm:pt modelId="{19BBC084-FCB7-4906-8A1F-FA4B39B37DEB}" type="pres">
      <dgm:prSet presAssocID="{FE59471B-55C7-4EAC-9DB0-F74FED6ADAC4}" presName="parentNode" presStyleLbl="node1" presStyleIdx="3" presStyleCnt="4" custScaleX="115315" custScaleY="97861" custLinFactNeighborX="36919" custLinFactNeighborY="-51985">
        <dgm:presLayoutVars>
          <dgm:chMax val="1"/>
          <dgm:bulletEnabled val="1"/>
        </dgm:presLayoutVars>
      </dgm:prSet>
      <dgm:spPr/>
    </dgm:pt>
    <dgm:pt modelId="{583D7763-9822-4E25-AFEC-DA61C1B6D7EC}" type="pres">
      <dgm:prSet presAssocID="{FE59471B-55C7-4EAC-9DB0-F74FED6ADAC4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617B7937-54E7-47D8-A4FC-C2AD4A4E435A}" type="presOf" srcId="{F9D1AB0A-E2E7-4C12-8B52-938B3C8CA380}" destId="{B6279426-B15C-4EAB-977E-809B3E146EE8}" srcOrd="0" destOrd="0" presId="urn:microsoft.com/office/officeart/2005/8/layout/radial2"/>
    <dgm:cxn modelId="{C494065E-929A-447A-B1EF-49CC416CBDAF}" type="presOf" srcId="{5D92B8FA-D761-4B6F-A13D-CF45FA775613}" destId="{5D6DEEAF-42FB-48CD-90B4-8FFA2C0A9024}" srcOrd="0" destOrd="0" presId="urn:microsoft.com/office/officeart/2005/8/layout/radial2"/>
    <dgm:cxn modelId="{526A324C-56EF-4B0D-93A1-1B85AF12DCAC}" type="presOf" srcId="{FE59471B-55C7-4EAC-9DB0-F74FED6ADAC4}" destId="{19BBC084-FCB7-4906-8A1F-FA4B39B37DEB}" srcOrd="0" destOrd="0" presId="urn:microsoft.com/office/officeart/2005/8/layout/radial2"/>
    <dgm:cxn modelId="{C8EAE882-AAA3-4622-82E8-D9AB8A241BA9}" srcId="{F9D1AB0A-E2E7-4C12-8B52-938B3C8CA380}" destId="{C188EBB0-36DF-48D3-A0B8-37512A393AF7}" srcOrd="0" destOrd="0" parTransId="{B1939A00-B577-40DB-89D6-5B89742D29C6}" sibTransId="{D7393976-060D-449C-A3C2-32F71D5EF1CA}"/>
    <dgm:cxn modelId="{9E9A9C98-22FD-425C-AB4E-4C0DCDC231B2}" type="presOf" srcId="{B1939A00-B577-40DB-89D6-5B89742D29C6}" destId="{9F5DA7B2-8BF0-4A57-9CF5-162E7300D2E2}" srcOrd="0" destOrd="0" presId="urn:microsoft.com/office/officeart/2005/8/layout/radial2"/>
    <dgm:cxn modelId="{DB3CCFC6-602D-477C-A641-8A5AF37A6AF0}" type="presOf" srcId="{C188EBB0-36DF-48D3-A0B8-37512A393AF7}" destId="{A60D5D36-9648-43ED-80AA-C2B1DBE60AB1}" srcOrd="0" destOrd="0" presId="urn:microsoft.com/office/officeart/2005/8/layout/radial2"/>
    <dgm:cxn modelId="{1E200CE1-F1C3-409D-BC6C-EA10A9471558}" type="presOf" srcId="{D555EA9F-1E51-45B0-94FC-FE1DCA98FA23}" destId="{15FCB5CC-EEAA-4501-8E51-39587D97C750}" srcOrd="0" destOrd="0" presId="urn:microsoft.com/office/officeart/2005/8/layout/radial2"/>
    <dgm:cxn modelId="{3757F2E9-5924-4864-BCAE-2E752B6A4B58}" srcId="{F9D1AB0A-E2E7-4C12-8B52-938B3C8CA380}" destId="{FE59471B-55C7-4EAC-9DB0-F74FED6ADAC4}" srcOrd="2" destOrd="0" parTransId="{D555EA9F-1E51-45B0-94FC-FE1DCA98FA23}" sibTransId="{09F60506-D8D5-4075-8E62-6C7E15941242}"/>
    <dgm:cxn modelId="{DE7F03F8-4960-4D5D-A8E4-E7329DD7722A}" type="presOf" srcId="{BB45DB05-6AA8-4737-9C2D-10B770C9BA06}" destId="{0522B28C-9B25-4EE1-87D3-1A7807F43C41}" srcOrd="0" destOrd="0" presId="urn:microsoft.com/office/officeart/2005/8/layout/radial2"/>
    <dgm:cxn modelId="{460EACFB-DD78-4230-9964-22ECF06EA3D7}" srcId="{F9D1AB0A-E2E7-4C12-8B52-938B3C8CA380}" destId="{5D92B8FA-D761-4B6F-A13D-CF45FA775613}" srcOrd="1" destOrd="0" parTransId="{BB45DB05-6AA8-4737-9C2D-10B770C9BA06}" sibTransId="{5F76558A-D768-4B6C-AAFD-F7198B3D4515}"/>
    <dgm:cxn modelId="{A4331DC7-ED49-49DB-BC6F-1988381413D9}" type="presParOf" srcId="{B6279426-B15C-4EAB-977E-809B3E146EE8}" destId="{3244F077-83E7-401D-8647-27E3600DE888}" srcOrd="0" destOrd="0" presId="urn:microsoft.com/office/officeart/2005/8/layout/radial2"/>
    <dgm:cxn modelId="{E59D18BD-229D-43D7-B57D-13D727EEA5D4}" type="presParOf" srcId="{3244F077-83E7-401D-8647-27E3600DE888}" destId="{B5577099-0DEA-455B-AE79-22434C6BAF08}" srcOrd="0" destOrd="0" presId="urn:microsoft.com/office/officeart/2005/8/layout/radial2"/>
    <dgm:cxn modelId="{9C13F81F-8698-40CF-86EE-21EC65545E6A}" type="presParOf" srcId="{B5577099-0DEA-455B-AE79-22434C6BAF08}" destId="{5EF4E6D7-5859-4B88-8DD0-DDE58CC0C020}" srcOrd="0" destOrd="0" presId="urn:microsoft.com/office/officeart/2005/8/layout/radial2"/>
    <dgm:cxn modelId="{1E0686E6-DA22-44BF-A8B1-4C2BD3642F76}" type="presParOf" srcId="{B5577099-0DEA-455B-AE79-22434C6BAF08}" destId="{23813595-00DC-49F8-BA3E-4993D6D7072D}" srcOrd="1" destOrd="0" presId="urn:microsoft.com/office/officeart/2005/8/layout/radial2"/>
    <dgm:cxn modelId="{34614086-3764-45F7-9968-BA48C730B74D}" type="presParOf" srcId="{3244F077-83E7-401D-8647-27E3600DE888}" destId="{9F5DA7B2-8BF0-4A57-9CF5-162E7300D2E2}" srcOrd="1" destOrd="0" presId="urn:microsoft.com/office/officeart/2005/8/layout/radial2"/>
    <dgm:cxn modelId="{4CC2251C-A8D8-4CDA-92F0-8B0A24BB8152}" type="presParOf" srcId="{3244F077-83E7-401D-8647-27E3600DE888}" destId="{2EBEE4B5-EB50-4257-AD29-FD47A27D4C53}" srcOrd="2" destOrd="0" presId="urn:microsoft.com/office/officeart/2005/8/layout/radial2"/>
    <dgm:cxn modelId="{2A6CC0C2-635B-4E1F-9B7B-E31F3B47D22E}" type="presParOf" srcId="{2EBEE4B5-EB50-4257-AD29-FD47A27D4C53}" destId="{A60D5D36-9648-43ED-80AA-C2B1DBE60AB1}" srcOrd="0" destOrd="0" presId="urn:microsoft.com/office/officeart/2005/8/layout/radial2"/>
    <dgm:cxn modelId="{4581456D-653B-4502-A35C-F4767F85D9B8}" type="presParOf" srcId="{2EBEE4B5-EB50-4257-AD29-FD47A27D4C53}" destId="{DDA1069F-14D6-4B33-B119-3BC436F8FA19}" srcOrd="1" destOrd="0" presId="urn:microsoft.com/office/officeart/2005/8/layout/radial2"/>
    <dgm:cxn modelId="{4BFB83A2-E8EC-4305-BEC5-61B36FDEFF7A}" type="presParOf" srcId="{3244F077-83E7-401D-8647-27E3600DE888}" destId="{0522B28C-9B25-4EE1-87D3-1A7807F43C41}" srcOrd="3" destOrd="0" presId="urn:microsoft.com/office/officeart/2005/8/layout/radial2"/>
    <dgm:cxn modelId="{1D2EA597-B3D0-41C2-818E-D6727208E757}" type="presParOf" srcId="{3244F077-83E7-401D-8647-27E3600DE888}" destId="{0420ECB0-671B-4337-9B6C-BA5205E95914}" srcOrd="4" destOrd="0" presId="urn:microsoft.com/office/officeart/2005/8/layout/radial2"/>
    <dgm:cxn modelId="{C2C5B921-399D-4F27-BECB-9EE45335ED72}" type="presParOf" srcId="{0420ECB0-671B-4337-9B6C-BA5205E95914}" destId="{5D6DEEAF-42FB-48CD-90B4-8FFA2C0A9024}" srcOrd="0" destOrd="0" presId="urn:microsoft.com/office/officeart/2005/8/layout/radial2"/>
    <dgm:cxn modelId="{F103A616-36AE-492A-AC60-6F45F421F910}" type="presParOf" srcId="{0420ECB0-671B-4337-9B6C-BA5205E95914}" destId="{449B666B-CDE4-4D8C-AEC6-68BDC9841529}" srcOrd="1" destOrd="0" presId="urn:microsoft.com/office/officeart/2005/8/layout/radial2"/>
    <dgm:cxn modelId="{B6E18165-908A-4028-9D34-28DFDE1B2CB6}" type="presParOf" srcId="{3244F077-83E7-401D-8647-27E3600DE888}" destId="{15FCB5CC-EEAA-4501-8E51-39587D97C750}" srcOrd="5" destOrd="0" presId="urn:microsoft.com/office/officeart/2005/8/layout/radial2"/>
    <dgm:cxn modelId="{81D9C34B-C91B-48C2-A85D-F684F31C6305}" type="presParOf" srcId="{3244F077-83E7-401D-8647-27E3600DE888}" destId="{0AF58AEE-09D6-407C-9FA9-3641BF14440C}" srcOrd="6" destOrd="0" presId="urn:microsoft.com/office/officeart/2005/8/layout/radial2"/>
    <dgm:cxn modelId="{281B99F8-80A4-46A9-B79C-E3406BFAC9F2}" type="presParOf" srcId="{0AF58AEE-09D6-407C-9FA9-3641BF14440C}" destId="{19BBC084-FCB7-4906-8A1F-FA4B39B37DEB}" srcOrd="0" destOrd="0" presId="urn:microsoft.com/office/officeart/2005/8/layout/radial2"/>
    <dgm:cxn modelId="{A1580BD1-6239-4A86-9FE0-B0EC4E08A7F4}" type="presParOf" srcId="{0AF58AEE-09D6-407C-9FA9-3641BF14440C}" destId="{583D7763-9822-4E25-AFEC-DA61C1B6D7EC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452C995-6E70-4CE4-8781-9606FFA3F51D}" type="doc">
      <dgm:prSet loTypeId="urn:microsoft.com/office/officeart/2005/8/layout/hProcess9" loCatId="process" qsTypeId="urn:microsoft.com/office/officeart/2005/8/quickstyle/simple3" qsCatId="simple" csTypeId="urn:microsoft.com/office/officeart/2005/8/colors/accent3_4" csCatId="accent3" phldr="1"/>
      <dgm:spPr/>
    </dgm:pt>
    <dgm:pt modelId="{F682954E-D8B5-4111-9972-557C3F29F905}">
      <dgm:prSet phldrT="[Tekstas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dirty="0"/>
            <a:t>Visi brandos egzaminai tik valstybiniai</a:t>
          </a:r>
        </a:p>
      </dgm:t>
    </dgm:pt>
    <dgm:pt modelId="{367C9AB7-4B3E-4F51-9844-F3762988CD74}" type="parTrans" cxnId="{6A08F165-B196-4146-BABB-C633BC5E66FE}">
      <dgm:prSet/>
      <dgm:spPr/>
      <dgm:t>
        <a:bodyPr/>
        <a:lstStyle/>
        <a:p>
          <a:endParaRPr lang="lt-LT"/>
        </a:p>
      </dgm:t>
    </dgm:pt>
    <dgm:pt modelId="{89CB1A20-048F-4DD6-8D1C-F6B174B44E8C}" type="sibTrans" cxnId="{6A08F165-B196-4146-BABB-C633BC5E66FE}">
      <dgm:prSet/>
      <dgm:spPr/>
      <dgm:t>
        <a:bodyPr/>
        <a:lstStyle/>
        <a:p>
          <a:endParaRPr lang="lt-LT"/>
        </a:p>
      </dgm:t>
    </dgm:pt>
    <dgm:pt modelId="{97E58DD6-59EC-4F66-8DE8-264D96E921B9}">
      <dgm:prSet phldrT="[Tekstas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dirty="0">
              <a:solidFill>
                <a:schemeClr val="tx1"/>
              </a:solidFill>
            </a:rPr>
            <a:t>VBE</a:t>
          </a:r>
          <a:r>
            <a:rPr lang="lt-LT" dirty="0">
              <a:solidFill>
                <a:srgbClr val="FF0000"/>
              </a:solidFill>
            </a:rPr>
            <a:t> </a:t>
          </a:r>
          <a:r>
            <a:rPr lang="lt-LT" dirty="0"/>
            <a:t>dalių laikymas </a:t>
          </a:r>
        </a:p>
        <a:p>
          <a:r>
            <a:rPr lang="lt-LT" dirty="0"/>
            <a:t>III ir IV klasėje</a:t>
          </a:r>
        </a:p>
      </dgm:t>
    </dgm:pt>
    <dgm:pt modelId="{D83C58FD-EBBF-475F-8620-F9334F8A0227}" type="parTrans" cxnId="{A97E2BA3-2613-4998-A467-106344401D06}">
      <dgm:prSet/>
      <dgm:spPr/>
      <dgm:t>
        <a:bodyPr/>
        <a:lstStyle/>
        <a:p>
          <a:endParaRPr lang="lt-LT"/>
        </a:p>
      </dgm:t>
    </dgm:pt>
    <dgm:pt modelId="{F2F72CF7-3E69-4A30-B030-B945119E4C0B}" type="sibTrans" cxnId="{A97E2BA3-2613-4998-A467-106344401D06}">
      <dgm:prSet/>
      <dgm:spPr/>
      <dgm:t>
        <a:bodyPr/>
        <a:lstStyle/>
        <a:p>
          <a:endParaRPr lang="lt-LT"/>
        </a:p>
      </dgm:t>
    </dgm:pt>
    <dgm:pt modelId="{543C4CB1-A30F-49D8-BC23-53257C35953A}">
      <dgm:prSet phldrT="[Tekstas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dirty="0"/>
            <a:t>Brandos atestatui gauti-nemažiau kaip 2  egzaminai </a:t>
          </a:r>
        </a:p>
        <a:p>
          <a:r>
            <a:rPr lang="lt-LT" dirty="0"/>
            <a:t>(Lietuvių kalba ir literatūra ir kitas laisvai pasirinktas)</a:t>
          </a:r>
        </a:p>
      </dgm:t>
    </dgm:pt>
    <dgm:pt modelId="{27248CED-03F1-45B1-90F7-70927F42AE0D}" type="parTrans" cxnId="{8D079534-6FFC-4813-AFA5-24E56580F0B8}">
      <dgm:prSet/>
      <dgm:spPr/>
      <dgm:t>
        <a:bodyPr/>
        <a:lstStyle/>
        <a:p>
          <a:endParaRPr lang="lt-LT"/>
        </a:p>
      </dgm:t>
    </dgm:pt>
    <dgm:pt modelId="{3ECD8A39-6636-4E28-8E47-D4AEECAFE79A}" type="sibTrans" cxnId="{8D079534-6FFC-4813-AFA5-24E56580F0B8}">
      <dgm:prSet/>
      <dgm:spPr/>
      <dgm:t>
        <a:bodyPr/>
        <a:lstStyle/>
        <a:p>
          <a:endParaRPr lang="lt-LT"/>
        </a:p>
      </dgm:t>
    </dgm:pt>
    <dgm:pt modelId="{47DFB861-EC99-47B5-AA57-865CD4BB3617}" type="pres">
      <dgm:prSet presAssocID="{D452C995-6E70-4CE4-8781-9606FFA3F51D}" presName="CompostProcess" presStyleCnt="0">
        <dgm:presLayoutVars>
          <dgm:dir/>
          <dgm:resizeHandles val="exact"/>
        </dgm:presLayoutVars>
      </dgm:prSet>
      <dgm:spPr/>
    </dgm:pt>
    <dgm:pt modelId="{CB6C4D79-C60D-484D-A871-CDC38AB066C3}" type="pres">
      <dgm:prSet presAssocID="{D452C995-6E70-4CE4-8781-9606FFA3F51D}" presName="arrow" presStyleLbl="bgShp" presStyleIdx="0" presStyleCnt="1" custLinFactNeighborX="1013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</dgm:pt>
    <dgm:pt modelId="{4A24CBC3-C08F-4C43-BB8C-D54C6A4D12C4}" type="pres">
      <dgm:prSet presAssocID="{D452C995-6E70-4CE4-8781-9606FFA3F51D}" presName="linearProcess" presStyleCnt="0"/>
      <dgm:spPr/>
    </dgm:pt>
    <dgm:pt modelId="{78E38B44-80E9-4C92-BDCB-8C438CBCD017}" type="pres">
      <dgm:prSet presAssocID="{F682954E-D8B5-4111-9972-557C3F29F905}" presName="textNode" presStyleLbl="node1" presStyleIdx="0" presStyleCnt="3">
        <dgm:presLayoutVars>
          <dgm:bulletEnabled val="1"/>
        </dgm:presLayoutVars>
      </dgm:prSet>
      <dgm:spPr/>
    </dgm:pt>
    <dgm:pt modelId="{72DE7117-1A68-4E50-A23C-771A195C4206}" type="pres">
      <dgm:prSet presAssocID="{89CB1A20-048F-4DD6-8D1C-F6B174B44E8C}" presName="sibTrans" presStyleCnt="0"/>
      <dgm:spPr/>
    </dgm:pt>
    <dgm:pt modelId="{12318BB6-CF02-4167-B763-78E0E49175B3}" type="pres">
      <dgm:prSet presAssocID="{97E58DD6-59EC-4F66-8DE8-264D96E921B9}" presName="textNode" presStyleLbl="node1" presStyleIdx="1" presStyleCnt="3" custLinFactNeighborX="-2819" custLinFactNeighborY="-781">
        <dgm:presLayoutVars>
          <dgm:bulletEnabled val="1"/>
        </dgm:presLayoutVars>
      </dgm:prSet>
      <dgm:spPr/>
    </dgm:pt>
    <dgm:pt modelId="{77162645-5929-4247-8664-A008F2FA2001}" type="pres">
      <dgm:prSet presAssocID="{F2F72CF7-3E69-4A30-B030-B945119E4C0B}" presName="sibTrans" presStyleCnt="0"/>
      <dgm:spPr/>
    </dgm:pt>
    <dgm:pt modelId="{936B7A27-A821-49C0-A56D-F31921C63171}" type="pres">
      <dgm:prSet presAssocID="{543C4CB1-A30F-49D8-BC23-53257C35953A}" presName="textNode" presStyleLbl="node1" presStyleIdx="2" presStyleCnt="3" custLinFactNeighborX="6667" custLinFactNeighborY="-781">
        <dgm:presLayoutVars>
          <dgm:bulletEnabled val="1"/>
        </dgm:presLayoutVars>
      </dgm:prSet>
      <dgm:spPr/>
    </dgm:pt>
  </dgm:ptLst>
  <dgm:cxnLst>
    <dgm:cxn modelId="{8D079534-6FFC-4813-AFA5-24E56580F0B8}" srcId="{D452C995-6E70-4CE4-8781-9606FFA3F51D}" destId="{543C4CB1-A30F-49D8-BC23-53257C35953A}" srcOrd="2" destOrd="0" parTransId="{27248CED-03F1-45B1-90F7-70927F42AE0D}" sibTransId="{3ECD8A39-6636-4E28-8E47-D4AEECAFE79A}"/>
    <dgm:cxn modelId="{6A08F165-B196-4146-BABB-C633BC5E66FE}" srcId="{D452C995-6E70-4CE4-8781-9606FFA3F51D}" destId="{F682954E-D8B5-4111-9972-557C3F29F905}" srcOrd="0" destOrd="0" parTransId="{367C9AB7-4B3E-4F51-9844-F3762988CD74}" sibTransId="{89CB1A20-048F-4DD6-8D1C-F6B174B44E8C}"/>
    <dgm:cxn modelId="{371C4966-03C6-47A3-8357-FB45CC75C605}" type="presOf" srcId="{F682954E-D8B5-4111-9972-557C3F29F905}" destId="{78E38B44-80E9-4C92-BDCB-8C438CBCD017}" srcOrd="0" destOrd="0" presId="urn:microsoft.com/office/officeart/2005/8/layout/hProcess9"/>
    <dgm:cxn modelId="{4E5C5349-A4A9-4DDC-B417-14C62F9BE211}" type="presOf" srcId="{543C4CB1-A30F-49D8-BC23-53257C35953A}" destId="{936B7A27-A821-49C0-A56D-F31921C63171}" srcOrd="0" destOrd="0" presId="urn:microsoft.com/office/officeart/2005/8/layout/hProcess9"/>
    <dgm:cxn modelId="{8DD76850-90C2-4DCA-8CF5-124CC194565D}" type="presOf" srcId="{D452C995-6E70-4CE4-8781-9606FFA3F51D}" destId="{47DFB861-EC99-47B5-AA57-865CD4BB3617}" srcOrd="0" destOrd="0" presId="urn:microsoft.com/office/officeart/2005/8/layout/hProcess9"/>
    <dgm:cxn modelId="{8902D594-9015-4FD6-8575-6B2BE2D5502A}" type="presOf" srcId="{97E58DD6-59EC-4F66-8DE8-264D96E921B9}" destId="{12318BB6-CF02-4167-B763-78E0E49175B3}" srcOrd="0" destOrd="0" presId="urn:microsoft.com/office/officeart/2005/8/layout/hProcess9"/>
    <dgm:cxn modelId="{A97E2BA3-2613-4998-A467-106344401D06}" srcId="{D452C995-6E70-4CE4-8781-9606FFA3F51D}" destId="{97E58DD6-59EC-4F66-8DE8-264D96E921B9}" srcOrd="1" destOrd="0" parTransId="{D83C58FD-EBBF-475F-8620-F9334F8A0227}" sibTransId="{F2F72CF7-3E69-4A30-B030-B945119E4C0B}"/>
    <dgm:cxn modelId="{7721B2B0-057E-41A8-B8FF-DE3D5F999BDF}" type="presParOf" srcId="{47DFB861-EC99-47B5-AA57-865CD4BB3617}" destId="{CB6C4D79-C60D-484D-A871-CDC38AB066C3}" srcOrd="0" destOrd="0" presId="urn:microsoft.com/office/officeart/2005/8/layout/hProcess9"/>
    <dgm:cxn modelId="{4258BBF9-1D95-49D6-B9CA-9EB033563765}" type="presParOf" srcId="{47DFB861-EC99-47B5-AA57-865CD4BB3617}" destId="{4A24CBC3-C08F-4C43-BB8C-D54C6A4D12C4}" srcOrd="1" destOrd="0" presId="urn:microsoft.com/office/officeart/2005/8/layout/hProcess9"/>
    <dgm:cxn modelId="{B8893654-5228-4C2C-AE19-1FA550731DBC}" type="presParOf" srcId="{4A24CBC3-C08F-4C43-BB8C-D54C6A4D12C4}" destId="{78E38B44-80E9-4C92-BDCB-8C438CBCD017}" srcOrd="0" destOrd="0" presId="urn:microsoft.com/office/officeart/2005/8/layout/hProcess9"/>
    <dgm:cxn modelId="{BB75899A-476F-4491-974B-01468378033A}" type="presParOf" srcId="{4A24CBC3-C08F-4C43-BB8C-D54C6A4D12C4}" destId="{72DE7117-1A68-4E50-A23C-771A195C4206}" srcOrd="1" destOrd="0" presId="urn:microsoft.com/office/officeart/2005/8/layout/hProcess9"/>
    <dgm:cxn modelId="{4A955F67-4824-4676-A5D1-072A40ECD938}" type="presParOf" srcId="{4A24CBC3-C08F-4C43-BB8C-D54C6A4D12C4}" destId="{12318BB6-CF02-4167-B763-78E0E49175B3}" srcOrd="2" destOrd="0" presId="urn:microsoft.com/office/officeart/2005/8/layout/hProcess9"/>
    <dgm:cxn modelId="{B593AA66-761D-43BC-8034-84CA431E63E4}" type="presParOf" srcId="{4A24CBC3-C08F-4C43-BB8C-D54C6A4D12C4}" destId="{77162645-5929-4247-8664-A008F2FA2001}" srcOrd="3" destOrd="0" presId="urn:microsoft.com/office/officeart/2005/8/layout/hProcess9"/>
    <dgm:cxn modelId="{2A8C9FF0-22B7-42BF-BA91-D718D384F901}" type="presParOf" srcId="{4A24CBC3-C08F-4C43-BB8C-D54C6A4D12C4}" destId="{936B7A27-A821-49C0-A56D-F31921C63171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B31487-E00D-4D1A-9751-8CBD171343C3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78E1EA9D-FD5E-4B57-BF4E-CA9804BDB486}">
      <dgm:prSet phldrT="[Tekstas]" phldr="1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lt-LT" dirty="0"/>
        </a:p>
      </dgm:t>
    </dgm:pt>
    <dgm:pt modelId="{4CC266E5-C670-4392-848B-DB44060C8DB9}" type="parTrans" cxnId="{0E442BA0-690C-482B-8B39-EB84428061C5}">
      <dgm:prSet/>
      <dgm:spPr/>
      <dgm:t>
        <a:bodyPr/>
        <a:lstStyle/>
        <a:p>
          <a:endParaRPr lang="lt-LT"/>
        </a:p>
      </dgm:t>
    </dgm:pt>
    <dgm:pt modelId="{5BDFE076-D88D-4B6B-805A-21F982C5FAAD}" type="sibTrans" cxnId="{0E442BA0-690C-482B-8B39-EB84428061C5}">
      <dgm:prSet/>
      <dgm:spPr/>
      <dgm:t>
        <a:bodyPr/>
        <a:lstStyle/>
        <a:p>
          <a:endParaRPr lang="lt-LT"/>
        </a:p>
      </dgm:t>
    </dgm:pt>
    <dgm:pt modelId="{ED685A4F-B89C-4F90-BF75-ED7F9CEA2078}">
      <dgm:prSet phldrT="[Tekstas]" custT="1"/>
      <dgm:spPr>
        <a:effectLst>
          <a:glow rad="635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lt-LT" sz="1800" dirty="0"/>
            <a:t>Lietuvių kalbos ir literatūros bei matematikos egzaminai bus laikomi to kurso, kuriuo bus mokomasi dalyko. </a:t>
          </a:r>
        </a:p>
      </dgm:t>
    </dgm:pt>
    <dgm:pt modelId="{D9D8CC7C-4501-4975-9545-922BEDDFD235}" type="parTrans" cxnId="{022838A6-C2F0-4D87-BB39-E83C040E6399}">
      <dgm:prSet/>
      <dgm:spPr/>
      <dgm:t>
        <a:bodyPr/>
        <a:lstStyle/>
        <a:p>
          <a:endParaRPr lang="lt-LT"/>
        </a:p>
      </dgm:t>
    </dgm:pt>
    <dgm:pt modelId="{58235103-F200-4762-86F2-DD41789B686D}" type="sibTrans" cxnId="{022838A6-C2F0-4D87-BB39-E83C040E6399}">
      <dgm:prSet/>
      <dgm:spPr/>
      <dgm:t>
        <a:bodyPr/>
        <a:lstStyle/>
        <a:p>
          <a:endParaRPr lang="lt-LT"/>
        </a:p>
      </dgm:t>
    </dgm:pt>
    <dgm:pt modelId="{C13B2D98-0032-4B5E-848E-C255D759781D}">
      <dgm:prSet phldrT="[Tekstas]" phldr="1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lt-LT" dirty="0"/>
        </a:p>
      </dgm:t>
    </dgm:pt>
    <dgm:pt modelId="{BC912EE4-819E-4673-9283-25D2E02010F8}" type="parTrans" cxnId="{C77545FB-E0FC-4B76-9C19-13BC3945B42F}">
      <dgm:prSet/>
      <dgm:spPr/>
      <dgm:t>
        <a:bodyPr/>
        <a:lstStyle/>
        <a:p>
          <a:endParaRPr lang="lt-LT"/>
        </a:p>
      </dgm:t>
    </dgm:pt>
    <dgm:pt modelId="{616462AB-7E9D-43CD-9E2E-FAE8FE763DF1}" type="sibTrans" cxnId="{C77545FB-E0FC-4B76-9C19-13BC3945B42F}">
      <dgm:prSet/>
      <dgm:spPr/>
      <dgm:t>
        <a:bodyPr/>
        <a:lstStyle/>
        <a:p>
          <a:endParaRPr lang="lt-LT"/>
        </a:p>
      </dgm:t>
    </dgm:pt>
    <dgm:pt modelId="{2D817C55-2DBD-4ABA-912A-B9022010097D}">
      <dgm:prSet phldrT="[Tekstas]" custT="1"/>
      <dgm:spPr>
        <a:effectLst>
          <a:glow rad="635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t-LT" sz="1800" dirty="0"/>
            <a:t> Pretenduojant į Lietuvos aukštąsias mokyklas, galios tiek bendrojo, tiek išplėstinio kurso valstybinių egzaminų rezultatai.</a:t>
          </a:r>
        </a:p>
        <a:p>
          <a:pPr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1800" dirty="0"/>
        </a:p>
      </dgm:t>
    </dgm:pt>
    <dgm:pt modelId="{66079EEB-4058-4C74-BA55-EEF90D0E7615}" type="parTrans" cxnId="{BAB94673-C8BC-46B5-A75F-4F46AE2162E1}">
      <dgm:prSet/>
      <dgm:spPr/>
      <dgm:t>
        <a:bodyPr/>
        <a:lstStyle/>
        <a:p>
          <a:endParaRPr lang="lt-LT"/>
        </a:p>
      </dgm:t>
    </dgm:pt>
    <dgm:pt modelId="{9CEEA69B-A5B8-4A60-AA2D-4892479D4464}" type="sibTrans" cxnId="{BAB94673-C8BC-46B5-A75F-4F46AE2162E1}">
      <dgm:prSet/>
      <dgm:spPr/>
      <dgm:t>
        <a:bodyPr/>
        <a:lstStyle/>
        <a:p>
          <a:endParaRPr lang="lt-LT"/>
        </a:p>
      </dgm:t>
    </dgm:pt>
    <dgm:pt modelId="{0128A0F1-2947-4477-8CCC-DA2F4F93DAED}">
      <dgm:prSet phldrT="[Tekstas]" phldr="1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lt-LT" dirty="0"/>
        </a:p>
      </dgm:t>
    </dgm:pt>
    <dgm:pt modelId="{61BDD755-1137-493B-A3F9-BD487668AFD6}" type="parTrans" cxnId="{3C21A7E3-BE2C-41E0-A0D0-10FF76AB97C6}">
      <dgm:prSet/>
      <dgm:spPr/>
      <dgm:t>
        <a:bodyPr/>
        <a:lstStyle/>
        <a:p>
          <a:endParaRPr lang="lt-LT"/>
        </a:p>
      </dgm:t>
    </dgm:pt>
    <dgm:pt modelId="{87596906-08C7-432E-98C9-BA86796A87D1}" type="sibTrans" cxnId="{3C21A7E3-BE2C-41E0-A0D0-10FF76AB97C6}">
      <dgm:prSet/>
      <dgm:spPr/>
      <dgm:t>
        <a:bodyPr/>
        <a:lstStyle/>
        <a:p>
          <a:endParaRPr lang="lt-LT"/>
        </a:p>
      </dgm:t>
    </dgm:pt>
    <dgm:pt modelId="{AD733AE1-D72B-4F39-B50F-B37B3BF78E99}">
      <dgm:prSet phldrT="[Tekstas]" custT="1"/>
      <dgm:spPr>
        <a:effectLst>
          <a:glow rad="635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lt-LT" sz="1800" dirty="0"/>
            <a:t>Bendrojo kurso VBE rezultatas prilygs 60 proc. išplėstinio kurso VBE rezultatui.</a:t>
          </a:r>
        </a:p>
      </dgm:t>
    </dgm:pt>
    <dgm:pt modelId="{49C173CC-6BD1-40E4-81AD-0304BCE289DA}" type="parTrans" cxnId="{1DD558E4-D6FC-433F-A7D4-7C3ECEB4BAE0}">
      <dgm:prSet/>
      <dgm:spPr/>
      <dgm:t>
        <a:bodyPr/>
        <a:lstStyle/>
        <a:p>
          <a:endParaRPr lang="lt-LT"/>
        </a:p>
      </dgm:t>
    </dgm:pt>
    <dgm:pt modelId="{3D7FA903-9EF8-4843-8101-B553E339FDE7}" type="sibTrans" cxnId="{1DD558E4-D6FC-433F-A7D4-7C3ECEB4BAE0}">
      <dgm:prSet/>
      <dgm:spPr/>
      <dgm:t>
        <a:bodyPr/>
        <a:lstStyle/>
        <a:p>
          <a:endParaRPr lang="lt-LT"/>
        </a:p>
      </dgm:t>
    </dgm:pt>
    <dgm:pt modelId="{A8067712-E9D9-4CD5-834C-8CB31B475EEF}">
      <dgm:prSet/>
      <dgm:spPr>
        <a:effectLst>
          <a:glow rad="635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endParaRPr lang="lt-LT" sz="600" dirty="0"/>
        </a:p>
      </dgm:t>
    </dgm:pt>
    <dgm:pt modelId="{1E6C1ECF-4D2F-497B-9CC9-12909B7C6280}" type="parTrans" cxnId="{BF1E341D-4E0C-4046-9EEF-E6519B792E8F}">
      <dgm:prSet/>
      <dgm:spPr/>
      <dgm:t>
        <a:bodyPr/>
        <a:lstStyle/>
        <a:p>
          <a:endParaRPr lang="lt-LT"/>
        </a:p>
      </dgm:t>
    </dgm:pt>
    <dgm:pt modelId="{708E1A2E-4BC3-40FF-8385-B7E0ABCB7E6A}" type="sibTrans" cxnId="{BF1E341D-4E0C-4046-9EEF-E6519B792E8F}">
      <dgm:prSet/>
      <dgm:spPr/>
      <dgm:t>
        <a:bodyPr/>
        <a:lstStyle/>
        <a:p>
          <a:endParaRPr lang="lt-LT"/>
        </a:p>
      </dgm:t>
    </dgm:pt>
    <dgm:pt modelId="{6B36601F-1E86-404A-B11B-2A888E2E446E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lt-LT"/>
        </a:p>
      </dgm:t>
    </dgm:pt>
    <dgm:pt modelId="{41D1FA71-A311-470D-B288-B6999B93887B}" type="parTrans" cxnId="{AEFC4A15-F9C0-4853-91A0-BFA1FF77E488}">
      <dgm:prSet/>
      <dgm:spPr/>
      <dgm:t>
        <a:bodyPr/>
        <a:lstStyle/>
        <a:p>
          <a:endParaRPr lang="lt-LT"/>
        </a:p>
      </dgm:t>
    </dgm:pt>
    <dgm:pt modelId="{006B2E1C-56C6-4515-9C0F-686F02F172BA}" type="sibTrans" cxnId="{AEFC4A15-F9C0-4853-91A0-BFA1FF77E488}">
      <dgm:prSet/>
      <dgm:spPr/>
      <dgm:t>
        <a:bodyPr/>
        <a:lstStyle/>
        <a:p>
          <a:endParaRPr lang="lt-LT"/>
        </a:p>
      </dgm:t>
    </dgm:pt>
    <dgm:pt modelId="{2A111D77-F21A-4E8E-A098-72DB32743152}">
      <dgm:prSet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lt-LT"/>
        </a:p>
      </dgm:t>
    </dgm:pt>
    <dgm:pt modelId="{106E70CF-F60B-4F90-993D-943D9B2F9544}" type="parTrans" cxnId="{6367D284-336C-4A89-9CB7-C710A013B990}">
      <dgm:prSet/>
      <dgm:spPr/>
      <dgm:t>
        <a:bodyPr/>
        <a:lstStyle/>
        <a:p>
          <a:endParaRPr lang="lt-LT"/>
        </a:p>
      </dgm:t>
    </dgm:pt>
    <dgm:pt modelId="{685CEF37-90F5-4039-B533-95EE6D1FBAF7}" type="sibTrans" cxnId="{6367D284-336C-4A89-9CB7-C710A013B990}">
      <dgm:prSet/>
      <dgm:spPr/>
      <dgm:t>
        <a:bodyPr/>
        <a:lstStyle/>
        <a:p>
          <a:endParaRPr lang="lt-LT"/>
        </a:p>
      </dgm:t>
    </dgm:pt>
    <dgm:pt modelId="{4144B4D5-46B5-4EB0-9243-D751D11ECEBF}">
      <dgm:prSet custT="1"/>
      <dgm:spPr>
        <a:effectLst>
          <a:glow rad="635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t-LT" sz="1800" dirty="0"/>
            <a:t> Norint stoti į Lietuvos aukštąsias mokyklas, reikės būti išlaikius ne mažiau kaip 3 VBE: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t-LT" sz="1800" dirty="0"/>
            <a:t>        lietuvių kalbos ir literatūros, matematikos ir laisvai pasirinktą.</a:t>
          </a:r>
        </a:p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lt-LT" sz="1800" dirty="0"/>
        </a:p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t-LT" sz="1400" dirty="0"/>
            <a:t>   </a:t>
          </a:r>
          <a:endParaRPr lang="lt-LT" sz="600" dirty="0"/>
        </a:p>
      </dgm:t>
    </dgm:pt>
    <dgm:pt modelId="{90B06EAC-40B7-4D8A-8EF2-BF0C84429996}" type="parTrans" cxnId="{7AC6AAF9-2250-41A5-A21A-32FCD4F6D4CC}">
      <dgm:prSet/>
      <dgm:spPr/>
      <dgm:t>
        <a:bodyPr/>
        <a:lstStyle/>
        <a:p>
          <a:endParaRPr lang="lt-LT"/>
        </a:p>
      </dgm:t>
    </dgm:pt>
    <dgm:pt modelId="{5BCEBD80-C965-4D6A-A67D-C966BF87F974}" type="sibTrans" cxnId="{7AC6AAF9-2250-41A5-A21A-32FCD4F6D4CC}">
      <dgm:prSet/>
      <dgm:spPr/>
      <dgm:t>
        <a:bodyPr/>
        <a:lstStyle/>
        <a:p>
          <a:endParaRPr lang="lt-LT"/>
        </a:p>
      </dgm:t>
    </dgm:pt>
    <dgm:pt modelId="{9EB03292-7080-4363-858B-B729525ACAA5}">
      <dgm:prSet custT="1"/>
      <dgm:spPr>
        <a:effectLst>
          <a:glow rad="635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lt-LT" sz="1800" dirty="0"/>
            <a:t>Menų studijų kryptis-pakaks mažiausiai 2 VBE, nebūtinas matematikos egzaminas.</a:t>
          </a:r>
        </a:p>
      </dgm:t>
    </dgm:pt>
    <dgm:pt modelId="{9E823007-7BFD-4455-B3D6-96F0BD76FF49}" type="parTrans" cxnId="{C27504F6-F393-4E0E-B392-C0BBF678B72D}">
      <dgm:prSet/>
      <dgm:spPr/>
      <dgm:t>
        <a:bodyPr/>
        <a:lstStyle/>
        <a:p>
          <a:endParaRPr lang="lt-LT"/>
        </a:p>
      </dgm:t>
    </dgm:pt>
    <dgm:pt modelId="{0E241460-C191-44B1-82F2-9C779117FBDF}" type="sibTrans" cxnId="{C27504F6-F393-4E0E-B392-C0BBF678B72D}">
      <dgm:prSet/>
      <dgm:spPr/>
      <dgm:t>
        <a:bodyPr/>
        <a:lstStyle/>
        <a:p>
          <a:endParaRPr lang="lt-LT"/>
        </a:p>
      </dgm:t>
    </dgm:pt>
    <dgm:pt modelId="{5918424A-1784-4CBF-A223-454896066E29}">
      <dgm:prSet custT="1"/>
      <dgm:spPr>
        <a:effectLst>
          <a:glow rad="635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lt-LT" sz="600" dirty="0"/>
        </a:p>
      </dgm:t>
    </dgm:pt>
    <dgm:pt modelId="{524A0CA3-E374-45D6-B963-BCCCE845EB7B}" type="parTrans" cxnId="{412520E4-3C92-490E-9828-95C1805CE56D}">
      <dgm:prSet/>
      <dgm:spPr/>
      <dgm:t>
        <a:bodyPr/>
        <a:lstStyle/>
        <a:p>
          <a:endParaRPr lang="lt-LT"/>
        </a:p>
      </dgm:t>
    </dgm:pt>
    <dgm:pt modelId="{46A98CB7-293B-4CE7-BDDC-372802F18CFE}" type="sibTrans" cxnId="{412520E4-3C92-490E-9828-95C1805CE56D}">
      <dgm:prSet/>
      <dgm:spPr/>
      <dgm:t>
        <a:bodyPr/>
        <a:lstStyle/>
        <a:p>
          <a:endParaRPr lang="lt-LT"/>
        </a:p>
      </dgm:t>
    </dgm:pt>
    <dgm:pt modelId="{8EA36935-3E4C-4BB4-B8A3-4318C6CB4A78}">
      <dgm:prSet custT="1"/>
      <dgm:spPr>
        <a:effectLst>
          <a:glow rad="635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lt-LT" sz="600" dirty="0"/>
        </a:p>
      </dgm:t>
    </dgm:pt>
    <dgm:pt modelId="{2C388D04-B670-45D0-941E-DA803CC75969}" type="parTrans" cxnId="{BEBD77EB-1818-4FEA-BD55-C3B0A9285282}">
      <dgm:prSet/>
      <dgm:spPr/>
      <dgm:t>
        <a:bodyPr/>
        <a:lstStyle/>
        <a:p>
          <a:endParaRPr lang="lt-LT"/>
        </a:p>
      </dgm:t>
    </dgm:pt>
    <dgm:pt modelId="{5DECB825-B886-4EE2-B6A8-1101ED628C58}" type="sibTrans" cxnId="{BEBD77EB-1818-4FEA-BD55-C3B0A9285282}">
      <dgm:prSet/>
      <dgm:spPr/>
      <dgm:t>
        <a:bodyPr/>
        <a:lstStyle/>
        <a:p>
          <a:endParaRPr lang="lt-LT"/>
        </a:p>
      </dgm:t>
    </dgm:pt>
    <dgm:pt modelId="{4622155C-176E-49A0-AB72-5A008FF04274}">
      <dgm:prSet custT="1"/>
      <dgm:spPr>
        <a:effectLst>
          <a:glow rad="635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pPr marL="114300" indent="0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lt-LT" sz="600" dirty="0"/>
        </a:p>
      </dgm:t>
    </dgm:pt>
    <dgm:pt modelId="{1745358A-DA6E-40D2-972F-DB69239CFE19}" type="parTrans" cxnId="{19BF23C2-72C8-40F8-A5A9-A2556D72EC13}">
      <dgm:prSet/>
      <dgm:spPr/>
      <dgm:t>
        <a:bodyPr/>
        <a:lstStyle/>
        <a:p>
          <a:endParaRPr lang="lt-LT"/>
        </a:p>
      </dgm:t>
    </dgm:pt>
    <dgm:pt modelId="{ACD2926D-527D-46EF-86D0-4214C36A2267}" type="sibTrans" cxnId="{19BF23C2-72C8-40F8-A5A9-A2556D72EC13}">
      <dgm:prSet/>
      <dgm:spPr/>
      <dgm:t>
        <a:bodyPr/>
        <a:lstStyle/>
        <a:p>
          <a:endParaRPr lang="lt-LT"/>
        </a:p>
      </dgm:t>
    </dgm:pt>
    <dgm:pt modelId="{58DDEA49-AB23-40EC-84B0-E89B86036391}" type="pres">
      <dgm:prSet presAssocID="{1EB31487-E00D-4D1A-9751-8CBD171343C3}" presName="linearFlow" presStyleCnt="0">
        <dgm:presLayoutVars>
          <dgm:dir/>
          <dgm:animLvl val="lvl"/>
          <dgm:resizeHandles val="exact"/>
        </dgm:presLayoutVars>
      </dgm:prSet>
      <dgm:spPr/>
    </dgm:pt>
    <dgm:pt modelId="{4C6D9D12-0AE8-432B-85DA-F3E11D0FA66C}" type="pres">
      <dgm:prSet presAssocID="{78E1EA9D-FD5E-4B57-BF4E-CA9804BDB486}" presName="composite" presStyleCnt="0"/>
      <dgm:spPr/>
    </dgm:pt>
    <dgm:pt modelId="{2B408518-64BE-4A29-936C-3246E7C46EA2}" type="pres">
      <dgm:prSet presAssocID="{78E1EA9D-FD5E-4B57-BF4E-CA9804BDB486}" presName="parentText" presStyleLbl="alignNode1" presStyleIdx="0" presStyleCnt="5" custLinFactNeighborX="-2170" custLinFactNeighborY="-69483">
        <dgm:presLayoutVars>
          <dgm:chMax val="1"/>
          <dgm:bulletEnabled val="1"/>
        </dgm:presLayoutVars>
      </dgm:prSet>
      <dgm:spPr/>
    </dgm:pt>
    <dgm:pt modelId="{0BD8FB31-16DE-42F4-B72F-DD2429F52269}" type="pres">
      <dgm:prSet presAssocID="{78E1EA9D-FD5E-4B57-BF4E-CA9804BDB486}" presName="descendantText" presStyleLbl="alignAcc1" presStyleIdx="0" presStyleCnt="5" custScaleX="101094" custScaleY="134458" custLinFactNeighborX="1557" custLinFactNeighborY="-80953">
        <dgm:presLayoutVars>
          <dgm:bulletEnabled val="1"/>
        </dgm:presLayoutVars>
      </dgm:prSet>
      <dgm:spPr/>
    </dgm:pt>
    <dgm:pt modelId="{8D57EEDB-A53D-4B69-95D4-0B78C2F66A68}" type="pres">
      <dgm:prSet presAssocID="{5BDFE076-D88D-4B6B-805A-21F982C5FAAD}" presName="sp" presStyleCnt="0"/>
      <dgm:spPr/>
    </dgm:pt>
    <dgm:pt modelId="{69612EF9-04F8-4654-97B8-1D96DA22D411}" type="pres">
      <dgm:prSet presAssocID="{C13B2D98-0032-4B5E-848E-C255D759781D}" presName="composite" presStyleCnt="0"/>
      <dgm:spPr/>
    </dgm:pt>
    <dgm:pt modelId="{48958E58-0349-4E0A-A222-0A43E33241DB}" type="pres">
      <dgm:prSet presAssocID="{C13B2D98-0032-4B5E-848E-C255D759781D}" presName="parentText" presStyleLbl="alignNode1" presStyleIdx="1" presStyleCnt="5" custLinFactNeighborX="-8710" custLinFactNeighborY="-54579">
        <dgm:presLayoutVars>
          <dgm:chMax val="1"/>
          <dgm:bulletEnabled val="1"/>
        </dgm:presLayoutVars>
      </dgm:prSet>
      <dgm:spPr/>
    </dgm:pt>
    <dgm:pt modelId="{E1B416D6-AAED-49C2-8032-3C52E58D34D7}" type="pres">
      <dgm:prSet presAssocID="{C13B2D98-0032-4B5E-848E-C255D759781D}" presName="descendantText" presStyleLbl="alignAcc1" presStyleIdx="1" presStyleCnt="5" custScaleY="135912" custLinFactNeighborX="755" custLinFactNeighborY="-60007">
        <dgm:presLayoutVars>
          <dgm:bulletEnabled val="1"/>
        </dgm:presLayoutVars>
      </dgm:prSet>
      <dgm:spPr/>
    </dgm:pt>
    <dgm:pt modelId="{0264840E-FD16-49FB-A8A8-CC6FCF617336}" type="pres">
      <dgm:prSet presAssocID="{616462AB-7E9D-43CD-9E2E-FAE8FE763DF1}" presName="sp" presStyleCnt="0"/>
      <dgm:spPr/>
    </dgm:pt>
    <dgm:pt modelId="{291853F0-AFD9-48CD-81E6-C708AB224C7A}" type="pres">
      <dgm:prSet presAssocID="{0128A0F1-2947-4477-8CCC-DA2F4F93DAED}" presName="composite" presStyleCnt="0"/>
      <dgm:spPr/>
    </dgm:pt>
    <dgm:pt modelId="{088B3406-70B5-429D-960E-F848FB96FA5F}" type="pres">
      <dgm:prSet presAssocID="{0128A0F1-2947-4477-8CCC-DA2F4F93DAED}" presName="parentText" presStyleLbl="alignNode1" presStyleIdx="2" presStyleCnt="5" custScaleY="114353" custLinFactNeighborY="-18913">
        <dgm:presLayoutVars>
          <dgm:chMax val="1"/>
          <dgm:bulletEnabled val="1"/>
        </dgm:presLayoutVars>
      </dgm:prSet>
      <dgm:spPr/>
    </dgm:pt>
    <dgm:pt modelId="{2FDD1257-24D5-468E-93A9-C271F2919D07}" type="pres">
      <dgm:prSet presAssocID="{0128A0F1-2947-4477-8CCC-DA2F4F93DAED}" presName="descendantText" presStyleLbl="alignAcc1" presStyleIdx="2" presStyleCnt="5" custScaleX="100708" custScaleY="126750" custLinFactNeighborY="-18657">
        <dgm:presLayoutVars>
          <dgm:bulletEnabled val="1"/>
        </dgm:presLayoutVars>
      </dgm:prSet>
      <dgm:spPr/>
    </dgm:pt>
    <dgm:pt modelId="{08F7BB7C-028B-4022-8AF8-CF5AE44891D7}" type="pres">
      <dgm:prSet presAssocID="{87596906-08C7-432E-98C9-BA86796A87D1}" presName="sp" presStyleCnt="0"/>
      <dgm:spPr/>
    </dgm:pt>
    <dgm:pt modelId="{7326413B-6088-46EA-B15B-B8C5EA39BBCB}" type="pres">
      <dgm:prSet presAssocID="{6B36601F-1E86-404A-B11B-2A888E2E446E}" presName="composite" presStyleCnt="0"/>
      <dgm:spPr/>
    </dgm:pt>
    <dgm:pt modelId="{E55DB8DB-03B4-4689-955E-2330E4BB001D}" type="pres">
      <dgm:prSet presAssocID="{6B36601F-1E86-404A-B11B-2A888E2E446E}" presName="parentText" presStyleLbl="alignNode1" presStyleIdx="3" presStyleCnt="5" custScaleY="80729" custLinFactNeighborX="-2214" custLinFactNeighborY="-15338">
        <dgm:presLayoutVars>
          <dgm:chMax val="1"/>
          <dgm:bulletEnabled val="1"/>
        </dgm:presLayoutVars>
      </dgm:prSet>
      <dgm:spPr/>
    </dgm:pt>
    <dgm:pt modelId="{170D8331-C62A-46D3-92E2-7006E48C9DD8}" type="pres">
      <dgm:prSet presAssocID="{6B36601F-1E86-404A-B11B-2A888E2E446E}" presName="descendantText" presStyleLbl="alignAcc1" presStyleIdx="3" presStyleCnt="5" custScaleY="176717" custLinFactNeighborX="273" custLinFactNeighborY="-8708">
        <dgm:presLayoutVars>
          <dgm:bulletEnabled val="1"/>
        </dgm:presLayoutVars>
      </dgm:prSet>
      <dgm:spPr/>
    </dgm:pt>
    <dgm:pt modelId="{942AF3FE-1CA6-4D7B-80D3-920EF5545F73}" type="pres">
      <dgm:prSet presAssocID="{006B2E1C-56C6-4515-9C0F-686F02F172BA}" presName="sp" presStyleCnt="0"/>
      <dgm:spPr/>
    </dgm:pt>
    <dgm:pt modelId="{5BB1DB6D-59FA-4B3F-B032-39E253C28E34}" type="pres">
      <dgm:prSet presAssocID="{2A111D77-F21A-4E8E-A098-72DB32743152}" presName="composite" presStyleCnt="0"/>
      <dgm:spPr/>
    </dgm:pt>
    <dgm:pt modelId="{2D044C5B-E9DE-4342-BCA0-48F3B046A6F7}" type="pres">
      <dgm:prSet presAssocID="{2A111D77-F21A-4E8E-A098-72DB32743152}" presName="parentText" presStyleLbl="alignNode1" presStyleIdx="4" presStyleCnt="5" custLinFactNeighborY="21187">
        <dgm:presLayoutVars>
          <dgm:chMax val="1"/>
          <dgm:bulletEnabled val="1"/>
        </dgm:presLayoutVars>
      </dgm:prSet>
      <dgm:spPr/>
    </dgm:pt>
    <dgm:pt modelId="{7872E8A2-A6CB-4D1A-85B5-DB7D27DE36A8}" type="pres">
      <dgm:prSet presAssocID="{2A111D77-F21A-4E8E-A098-72DB32743152}" presName="descendantText" presStyleLbl="alignAcc1" presStyleIdx="4" presStyleCnt="5" custScaleX="100762" custScaleY="141144" custLinFactNeighborX="2201" custLinFactNeighborY="53168">
        <dgm:presLayoutVars>
          <dgm:bulletEnabled val="1"/>
        </dgm:presLayoutVars>
      </dgm:prSet>
      <dgm:spPr/>
    </dgm:pt>
  </dgm:ptLst>
  <dgm:cxnLst>
    <dgm:cxn modelId="{AEFC4A15-F9C0-4853-91A0-BFA1FF77E488}" srcId="{1EB31487-E00D-4D1A-9751-8CBD171343C3}" destId="{6B36601F-1E86-404A-B11B-2A888E2E446E}" srcOrd="3" destOrd="0" parTransId="{41D1FA71-A311-470D-B288-B6999B93887B}" sibTransId="{006B2E1C-56C6-4515-9C0F-686F02F172BA}"/>
    <dgm:cxn modelId="{9A2BF717-13C4-4D95-AE6B-44123A90922C}" type="presOf" srcId="{78E1EA9D-FD5E-4B57-BF4E-CA9804BDB486}" destId="{2B408518-64BE-4A29-936C-3246E7C46EA2}" srcOrd="0" destOrd="0" presId="urn:microsoft.com/office/officeart/2005/8/layout/chevron2"/>
    <dgm:cxn modelId="{BF1E341D-4E0C-4046-9EEF-E6519B792E8F}" srcId="{78E1EA9D-FD5E-4B57-BF4E-CA9804BDB486}" destId="{A8067712-E9D9-4CD5-834C-8CB31B475EEF}" srcOrd="1" destOrd="0" parTransId="{1E6C1ECF-4D2F-497B-9CC9-12909B7C6280}" sibTransId="{708E1A2E-4BC3-40FF-8385-B7E0ABCB7E6A}"/>
    <dgm:cxn modelId="{5CBAD323-B945-4355-8457-C254CC4C7D98}" type="presOf" srcId="{1EB31487-E00D-4D1A-9751-8CBD171343C3}" destId="{58DDEA49-AB23-40EC-84B0-E89B86036391}" srcOrd="0" destOrd="0" presId="urn:microsoft.com/office/officeart/2005/8/layout/chevron2"/>
    <dgm:cxn modelId="{F528612D-5D3F-4692-877B-6BC3BCCDBDB5}" type="presOf" srcId="{C13B2D98-0032-4B5E-848E-C255D759781D}" destId="{48958E58-0349-4E0A-A222-0A43E33241DB}" srcOrd="0" destOrd="0" presId="urn:microsoft.com/office/officeart/2005/8/layout/chevron2"/>
    <dgm:cxn modelId="{7AAD6065-3995-4A4F-974B-73250D4BA449}" type="presOf" srcId="{A8067712-E9D9-4CD5-834C-8CB31B475EEF}" destId="{0BD8FB31-16DE-42F4-B72F-DD2429F52269}" srcOrd="0" destOrd="1" presId="urn:microsoft.com/office/officeart/2005/8/layout/chevron2"/>
    <dgm:cxn modelId="{01DF6372-73F1-4DEA-952A-64BFF6DC6E35}" type="presOf" srcId="{8EA36935-3E4C-4BB4-B8A3-4318C6CB4A78}" destId="{170D8331-C62A-46D3-92E2-7006E48C9DD8}" srcOrd="0" destOrd="1" presId="urn:microsoft.com/office/officeart/2005/8/layout/chevron2"/>
    <dgm:cxn modelId="{0C9A7252-E854-4D34-A4AB-1A114C9B6B36}" type="presOf" srcId="{2A111D77-F21A-4E8E-A098-72DB32743152}" destId="{2D044C5B-E9DE-4342-BCA0-48F3B046A6F7}" srcOrd="0" destOrd="0" presId="urn:microsoft.com/office/officeart/2005/8/layout/chevron2"/>
    <dgm:cxn modelId="{BAB94673-C8BC-46B5-A75F-4F46AE2162E1}" srcId="{C13B2D98-0032-4B5E-848E-C255D759781D}" destId="{2D817C55-2DBD-4ABA-912A-B9022010097D}" srcOrd="0" destOrd="0" parTransId="{66079EEB-4058-4C74-BA55-EEF90D0E7615}" sibTransId="{9CEEA69B-A5B8-4A60-AA2D-4892479D4464}"/>
    <dgm:cxn modelId="{240D4781-BF30-4CD2-AEEC-32E960F5C698}" type="presOf" srcId="{AD733AE1-D72B-4F39-B50F-B37B3BF78E99}" destId="{2FDD1257-24D5-468E-93A9-C271F2919D07}" srcOrd="0" destOrd="0" presId="urn:microsoft.com/office/officeart/2005/8/layout/chevron2"/>
    <dgm:cxn modelId="{6367D284-336C-4A89-9CB7-C710A013B990}" srcId="{1EB31487-E00D-4D1A-9751-8CBD171343C3}" destId="{2A111D77-F21A-4E8E-A098-72DB32743152}" srcOrd="4" destOrd="0" parTransId="{106E70CF-F60B-4F90-993D-943D9B2F9544}" sibTransId="{685CEF37-90F5-4039-B533-95EE6D1FBAF7}"/>
    <dgm:cxn modelId="{9623BA90-944C-46A9-9971-0F037E444C92}" type="presOf" srcId="{ED685A4F-B89C-4F90-BF75-ED7F9CEA2078}" destId="{0BD8FB31-16DE-42F4-B72F-DD2429F52269}" srcOrd="0" destOrd="0" presId="urn:microsoft.com/office/officeart/2005/8/layout/chevron2"/>
    <dgm:cxn modelId="{0E442BA0-690C-482B-8B39-EB84428061C5}" srcId="{1EB31487-E00D-4D1A-9751-8CBD171343C3}" destId="{78E1EA9D-FD5E-4B57-BF4E-CA9804BDB486}" srcOrd="0" destOrd="0" parTransId="{4CC266E5-C670-4392-848B-DB44060C8DB9}" sibTransId="{5BDFE076-D88D-4B6B-805A-21F982C5FAAD}"/>
    <dgm:cxn modelId="{ACFDAEA2-2488-443C-970D-40CDC0C24E4C}" type="presOf" srcId="{0128A0F1-2947-4477-8CCC-DA2F4F93DAED}" destId="{088B3406-70B5-429D-960E-F848FB96FA5F}" srcOrd="0" destOrd="0" presId="urn:microsoft.com/office/officeart/2005/8/layout/chevron2"/>
    <dgm:cxn modelId="{022838A6-C2F0-4D87-BB39-E83C040E6399}" srcId="{78E1EA9D-FD5E-4B57-BF4E-CA9804BDB486}" destId="{ED685A4F-B89C-4F90-BF75-ED7F9CEA2078}" srcOrd="0" destOrd="0" parTransId="{D9D8CC7C-4501-4975-9545-922BEDDFD235}" sibTransId="{58235103-F200-4762-86F2-DD41789B686D}"/>
    <dgm:cxn modelId="{690B3AB3-8AFF-4BBC-9534-0890CF691E34}" type="presOf" srcId="{6B36601F-1E86-404A-B11B-2A888E2E446E}" destId="{E55DB8DB-03B4-4689-955E-2330E4BB001D}" srcOrd="0" destOrd="0" presId="urn:microsoft.com/office/officeart/2005/8/layout/chevron2"/>
    <dgm:cxn modelId="{B19FD0BC-AE1E-47AF-AAE4-B42A6CE51885}" type="presOf" srcId="{5918424A-1784-4CBF-A223-454896066E29}" destId="{170D8331-C62A-46D3-92E2-7006E48C9DD8}" srcOrd="0" destOrd="0" presId="urn:microsoft.com/office/officeart/2005/8/layout/chevron2"/>
    <dgm:cxn modelId="{19BF23C2-72C8-40F8-A5A9-A2556D72EC13}" srcId="{6B36601F-1E86-404A-B11B-2A888E2E446E}" destId="{4622155C-176E-49A0-AB72-5A008FF04274}" srcOrd="2" destOrd="0" parTransId="{1745358A-DA6E-40D2-972F-DB69239CFE19}" sibTransId="{ACD2926D-527D-46EF-86D0-4214C36A2267}"/>
    <dgm:cxn modelId="{0CDFF8CE-DCC2-4E9F-853B-6F5BA66C5D9F}" type="presOf" srcId="{2D817C55-2DBD-4ABA-912A-B9022010097D}" destId="{E1B416D6-AAED-49C2-8032-3C52E58D34D7}" srcOrd="0" destOrd="0" presId="urn:microsoft.com/office/officeart/2005/8/layout/chevron2"/>
    <dgm:cxn modelId="{55EB84D5-D218-4402-8D4D-BFBB09E524F5}" type="presOf" srcId="{4144B4D5-46B5-4EB0-9243-D751D11ECEBF}" destId="{170D8331-C62A-46D3-92E2-7006E48C9DD8}" srcOrd="0" destOrd="3" presId="urn:microsoft.com/office/officeart/2005/8/layout/chevron2"/>
    <dgm:cxn modelId="{F385B1D8-0F7C-48A0-8C25-8829D0446965}" type="presOf" srcId="{4622155C-176E-49A0-AB72-5A008FF04274}" destId="{170D8331-C62A-46D3-92E2-7006E48C9DD8}" srcOrd="0" destOrd="2" presId="urn:microsoft.com/office/officeart/2005/8/layout/chevron2"/>
    <dgm:cxn modelId="{3C21A7E3-BE2C-41E0-A0D0-10FF76AB97C6}" srcId="{1EB31487-E00D-4D1A-9751-8CBD171343C3}" destId="{0128A0F1-2947-4477-8CCC-DA2F4F93DAED}" srcOrd="2" destOrd="0" parTransId="{61BDD755-1137-493B-A3F9-BD487668AFD6}" sibTransId="{87596906-08C7-432E-98C9-BA86796A87D1}"/>
    <dgm:cxn modelId="{412520E4-3C92-490E-9828-95C1805CE56D}" srcId="{6B36601F-1E86-404A-B11B-2A888E2E446E}" destId="{5918424A-1784-4CBF-A223-454896066E29}" srcOrd="0" destOrd="0" parTransId="{524A0CA3-E374-45D6-B963-BCCCE845EB7B}" sibTransId="{46A98CB7-293B-4CE7-BDDC-372802F18CFE}"/>
    <dgm:cxn modelId="{1DD558E4-D6FC-433F-A7D4-7C3ECEB4BAE0}" srcId="{0128A0F1-2947-4477-8CCC-DA2F4F93DAED}" destId="{AD733AE1-D72B-4F39-B50F-B37B3BF78E99}" srcOrd="0" destOrd="0" parTransId="{49C173CC-6BD1-40E4-81AD-0304BCE289DA}" sibTransId="{3D7FA903-9EF8-4843-8101-B553E339FDE7}"/>
    <dgm:cxn modelId="{BEBD77EB-1818-4FEA-BD55-C3B0A9285282}" srcId="{6B36601F-1E86-404A-B11B-2A888E2E446E}" destId="{8EA36935-3E4C-4BB4-B8A3-4318C6CB4A78}" srcOrd="1" destOrd="0" parTransId="{2C388D04-B670-45D0-941E-DA803CC75969}" sibTransId="{5DECB825-B886-4EE2-B6A8-1101ED628C58}"/>
    <dgm:cxn modelId="{0E0CE5F0-B8C7-4343-81A4-66024099C56F}" type="presOf" srcId="{9EB03292-7080-4363-858B-B729525ACAA5}" destId="{7872E8A2-A6CB-4D1A-85B5-DB7D27DE36A8}" srcOrd="0" destOrd="0" presId="urn:microsoft.com/office/officeart/2005/8/layout/chevron2"/>
    <dgm:cxn modelId="{C27504F6-F393-4E0E-B392-C0BBF678B72D}" srcId="{2A111D77-F21A-4E8E-A098-72DB32743152}" destId="{9EB03292-7080-4363-858B-B729525ACAA5}" srcOrd="0" destOrd="0" parTransId="{9E823007-7BFD-4455-B3D6-96F0BD76FF49}" sibTransId="{0E241460-C191-44B1-82F2-9C779117FBDF}"/>
    <dgm:cxn modelId="{7AC6AAF9-2250-41A5-A21A-32FCD4F6D4CC}" srcId="{6B36601F-1E86-404A-B11B-2A888E2E446E}" destId="{4144B4D5-46B5-4EB0-9243-D751D11ECEBF}" srcOrd="3" destOrd="0" parTransId="{90B06EAC-40B7-4D8A-8EF2-BF0C84429996}" sibTransId="{5BCEBD80-C965-4D6A-A67D-C966BF87F974}"/>
    <dgm:cxn modelId="{C77545FB-E0FC-4B76-9C19-13BC3945B42F}" srcId="{1EB31487-E00D-4D1A-9751-8CBD171343C3}" destId="{C13B2D98-0032-4B5E-848E-C255D759781D}" srcOrd="1" destOrd="0" parTransId="{BC912EE4-819E-4673-9283-25D2E02010F8}" sibTransId="{616462AB-7E9D-43CD-9E2E-FAE8FE763DF1}"/>
    <dgm:cxn modelId="{72E27DD8-7F4F-4C2E-807F-3039349495E3}" type="presParOf" srcId="{58DDEA49-AB23-40EC-84B0-E89B86036391}" destId="{4C6D9D12-0AE8-432B-85DA-F3E11D0FA66C}" srcOrd="0" destOrd="0" presId="urn:microsoft.com/office/officeart/2005/8/layout/chevron2"/>
    <dgm:cxn modelId="{9EC8F5F3-D147-4F2B-A3BE-70CAB592D254}" type="presParOf" srcId="{4C6D9D12-0AE8-432B-85DA-F3E11D0FA66C}" destId="{2B408518-64BE-4A29-936C-3246E7C46EA2}" srcOrd="0" destOrd="0" presId="urn:microsoft.com/office/officeart/2005/8/layout/chevron2"/>
    <dgm:cxn modelId="{D433D4D8-2F71-4476-9624-5620F21FF6FF}" type="presParOf" srcId="{4C6D9D12-0AE8-432B-85DA-F3E11D0FA66C}" destId="{0BD8FB31-16DE-42F4-B72F-DD2429F52269}" srcOrd="1" destOrd="0" presId="urn:microsoft.com/office/officeart/2005/8/layout/chevron2"/>
    <dgm:cxn modelId="{7088A1D5-9119-407F-966A-B59ACB738854}" type="presParOf" srcId="{58DDEA49-AB23-40EC-84B0-E89B86036391}" destId="{8D57EEDB-A53D-4B69-95D4-0B78C2F66A68}" srcOrd="1" destOrd="0" presId="urn:microsoft.com/office/officeart/2005/8/layout/chevron2"/>
    <dgm:cxn modelId="{6337E18D-2A59-4DDE-8B0C-6CAEA0D8C84E}" type="presParOf" srcId="{58DDEA49-AB23-40EC-84B0-E89B86036391}" destId="{69612EF9-04F8-4654-97B8-1D96DA22D411}" srcOrd="2" destOrd="0" presId="urn:microsoft.com/office/officeart/2005/8/layout/chevron2"/>
    <dgm:cxn modelId="{4C7E6F76-E641-48AB-9243-32F634211F0E}" type="presParOf" srcId="{69612EF9-04F8-4654-97B8-1D96DA22D411}" destId="{48958E58-0349-4E0A-A222-0A43E33241DB}" srcOrd="0" destOrd="0" presId="urn:microsoft.com/office/officeart/2005/8/layout/chevron2"/>
    <dgm:cxn modelId="{21D6DFF6-F3E1-4406-A7C6-E4072F6F3100}" type="presParOf" srcId="{69612EF9-04F8-4654-97B8-1D96DA22D411}" destId="{E1B416D6-AAED-49C2-8032-3C52E58D34D7}" srcOrd="1" destOrd="0" presId="urn:microsoft.com/office/officeart/2005/8/layout/chevron2"/>
    <dgm:cxn modelId="{9016445D-E643-4ECE-B201-04D8E4EEFDD4}" type="presParOf" srcId="{58DDEA49-AB23-40EC-84B0-E89B86036391}" destId="{0264840E-FD16-49FB-A8A8-CC6FCF617336}" srcOrd="3" destOrd="0" presId="urn:microsoft.com/office/officeart/2005/8/layout/chevron2"/>
    <dgm:cxn modelId="{973AEB29-3106-4EF6-810C-5764D2E79534}" type="presParOf" srcId="{58DDEA49-AB23-40EC-84B0-E89B86036391}" destId="{291853F0-AFD9-48CD-81E6-C708AB224C7A}" srcOrd="4" destOrd="0" presId="urn:microsoft.com/office/officeart/2005/8/layout/chevron2"/>
    <dgm:cxn modelId="{A8F3A60E-66CC-4B8F-B235-294F151CCF4F}" type="presParOf" srcId="{291853F0-AFD9-48CD-81E6-C708AB224C7A}" destId="{088B3406-70B5-429D-960E-F848FB96FA5F}" srcOrd="0" destOrd="0" presId="urn:microsoft.com/office/officeart/2005/8/layout/chevron2"/>
    <dgm:cxn modelId="{4BBE90C3-22EC-4986-B9C1-F2092216A799}" type="presParOf" srcId="{291853F0-AFD9-48CD-81E6-C708AB224C7A}" destId="{2FDD1257-24D5-468E-93A9-C271F2919D07}" srcOrd="1" destOrd="0" presId="urn:microsoft.com/office/officeart/2005/8/layout/chevron2"/>
    <dgm:cxn modelId="{9AB8C545-4282-423A-838D-BA735AAC0A4F}" type="presParOf" srcId="{58DDEA49-AB23-40EC-84B0-E89B86036391}" destId="{08F7BB7C-028B-4022-8AF8-CF5AE44891D7}" srcOrd="5" destOrd="0" presId="urn:microsoft.com/office/officeart/2005/8/layout/chevron2"/>
    <dgm:cxn modelId="{D3011634-B878-435E-AA91-EAA58F40D3DD}" type="presParOf" srcId="{58DDEA49-AB23-40EC-84B0-E89B86036391}" destId="{7326413B-6088-46EA-B15B-B8C5EA39BBCB}" srcOrd="6" destOrd="0" presId="urn:microsoft.com/office/officeart/2005/8/layout/chevron2"/>
    <dgm:cxn modelId="{BA2D0A9A-76EE-4CE5-9B8D-B033B5029C11}" type="presParOf" srcId="{7326413B-6088-46EA-B15B-B8C5EA39BBCB}" destId="{E55DB8DB-03B4-4689-955E-2330E4BB001D}" srcOrd="0" destOrd="0" presId="urn:microsoft.com/office/officeart/2005/8/layout/chevron2"/>
    <dgm:cxn modelId="{BDD88913-A920-4916-94C5-856C989DE05E}" type="presParOf" srcId="{7326413B-6088-46EA-B15B-B8C5EA39BBCB}" destId="{170D8331-C62A-46D3-92E2-7006E48C9DD8}" srcOrd="1" destOrd="0" presId="urn:microsoft.com/office/officeart/2005/8/layout/chevron2"/>
    <dgm:cxn modelId="{B3E2C9A0-20F2-446E-B400-880E3F688378}" type="presParOf" srcId="{58DDEA49-AB23-40EC-84B0-E89B86036391}" destId="{942AF3FE-1CA6-4D7B-80D3-920EF5545F73}" srcOrd="7" destOrd="0" presId="urn:microsoft.com/office/officeart/2005/8/layout/chevron2"/>
    <dgm:cxn modelId="{08F86FE9-11D2-43F6-BB0A-5D0ACFA3AF54}" type="presParOf" srcId="{58DDEA49-AB23-40EC-84B0-E89B86036391}" destId="{5BB1DB6D-59FA-4B3F-B032-39E253C28E34}" srcOrd="8" destOrd="0" presId="urn:microsoft.com/office/officeart/2005/8/layout/chevron2"/>
    <dgm:cxn modelId="{4501583C-FE0D-4C63-BA32-BEC4B9397531}" type="presParOf" srcId="{5BB1DB6D-59FA-4B3F-B032-39E253C28E34}" destId="{2D044C5B-E9DE-4342-BCA0-48F3B046A6F7}" srcOrd="0" destOrd="0" presId="urn:microsoft.com/office/officeart/2005/8/layout/chevron2"/>
    <dgm:cxn modelId="{AFFA2EC4-3729-4BC3-BE9B-1F2B3D9FAB98}" type="presParOf" srcId="{5BB1DB6D-59FA-4B3F-B032-39E253C28E34}" destId="{7872E8A2-A6CB-4D1A-85B5-DB7D27DE36A8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2E512E-1C42-4FB2-B846-2C6269523ACD}" type="doc">
      <dgm:prSet loTypeId="urn:microsoft.com/office/officeart/2008/layout/PictureAccentList" loCatId="list" qsTypeId="urn:microsoft.com/office/officeart/2005/8/quickstyle/simple2" qsCatId="simple" csTypeId="urn:microsoft.com/office/officeart/2005/8/colors/accent0_2" csCatId="mainScheme" phldr="1"/>
      <dgm:spPr/>
      <dgm:t>
        <a:bodyPr/>
        <a:lstStyle/>
        <a:p>
          <a:endParaRPr lang="lt-LT"/>
        </a:p>
      </dgm:t>
    </dgm:pt>
    <dgm:pt modelId="{459F7E7A-0601-47C9-9BA6-6BE8FF859A33}">
      <dgm:prSet phldrT="[Tekstas]" custT="1"/>
      <dgm:spPr>
        <a:solidFill>
          <a:schemeClr val="bg2">
            <a:lumMod val="90000"/>
          </a:schemeClr>
        </a:solidFill>
        <a:scene3d>
          <a:camera prst="orthographicFront"/>
          <a:lightRig rig="threePt" dir="t"/>
        </a:scene3d>
        <a:sp3d>
          <a:bevelT w="165100" prst="coolSlant"/>
        </a:sp3d>
      </dgm:spPr>
      <dgm:t>
        <a:bodyPr/>
        <a:lstStyle/>
        <a:p>
          <a:pPr marL="0" marR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t-LT" sz="2400" dirty="0"/>
            <a:t>Vidurinio ugdymo programos trukmė – dveji mokslo metai </a:t>
          </a:r>
          <a:endParaRPr lang="en-US" sz="2400" dirty="0"/>
        </a:p>
        <a:p>
          <a:pPr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1900" dirty="0"/>
        </a:p>
      </dgm:t>
    </dgm:pt>
    <dgm:pt modelId="{28424257-A30C-4A03-9583-9A78B5C64A16}" type="parTrans" cxnId="{E52ACC0A-11A9-4201-BE3F-F688877DD8E8}">
      <dgm:prSet/>
      <dgm:spPr/>
      <dgm:t>
        <a:bodyPr/>
        <a:lstStyle/>
        <a:p>
          <a:endParaRPr lang="lt-LT"/>
        </a:p>
      </dgm:t>
    </dgm:pt>
    <dgm:pt modelId="{6DA1E53E-DA58-439F-B6AB-A2CFCEAC9A0C}" type="sibTrans" cxnId="{E52ACC0A-11A9-4201-BE3F-F688877DD8E8}">
      <dgm:prSet/>
      <dgm:spPr/>
      <dgm:t>
        <a:bodyPr/>
        <a:lstStyle/>
        <a:p>
          <a:endParaRPr lang="lt-LT"/>
        </a:p>
      </dgm:t>
    </dgm:pt>
    <dgm:pt modelId="{C34FCFFE-A88D-4EA3-A560-0F1DE574E89E}">
      <dgm:prSet phldrT="[Tekstas]" custT="1"/>
      <dgm:spPr>
        <a:solidFill>
          <a:schemeClr val="bg2">
            <a:lumMod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l"/>
          <a:r>
            <a:rPr lang="lt-LT" sz="2400" b="1" dirty="0"/>
            <a:t>Privaloma dalis</a:t>
          </a:r>
          <a:r>
            <a:rPr lang="lt-LT" sz="2400" dirty="0"/>
            <a:t>:  privalomi dalykai, </a:t>
          </a:r>
        </a:p>
        <a:p>
          <a:pPr algn="l"/>
          <a:r>
            <a:rPr lang="lt-LT" sz="2400" dirty="0"/>
            <a:t>                               privalomai pasirenkami dalykai</a:t>
          </a:r>
        </a:p>
      </dgm:t>
    </dgm:pt>
    <dgm:pt modelId="{03C18318-ED00-4929-89D9-DE9EFD4051AE}" type="parTrans" cxnId="{0486DCB0-A08B-4250-924E-4A6BE8A4AA13}">
      <dgm:prSet/>
      <dgm:spPr/>
      <dgm:t>
        <a:bodyPr/>
        <a:lstStyle/>
        <a:p>
          <a:endParaRPr lang="lt-LT"/>
        </a:p>
      </dgm:t>
    </dgm:pt>
    <dgm:pt modelId="{36A9B2C3-C625-4414-AE86-AA7FD35FBE3A}" type="sibTrans" cxnId="{0486DCB0-A08B-4250-924E-4A6BE8A4AA13}">
      <dgm:prSet/>
      <dgm:spPr/>
      <dgm:t>
        <a:bodyPr/>
        <a:lstStyle/>
        <a:p>
          <a:endParaRPr lang="lt-LT"/>
        </a:p>
      </dgm:t>
    </dgm:pt>
    <dgm:pt modelId="{DC6B144C-2296-4331-9329-5EFAFD62A100}">
      <dgm:prSet phldrT="[Tekstas]" custT="1"/>
      <dgm:spPr>
        <a:solidFill>
          <a:schemeClr val="bg2">
            <a:lumMod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l"/>
          <a:r>
            <a:rPr lang="lt-LT" sz="2400" b="1" dirty="0"/>
            <a:t>Laisvai pasirenkama dalis</a:t>
          </a:r>
          <a:r>
            <a:rPr lang="lt-LT" sz="2400" dirty="0"/>
            <a:t>: laisvai pasirenkami dalykai, </a:t>
          </a:r>
        </a:p>
        <a:p>
          <a:pPr algn="l"/>
          <a:r>
            <a:rPr lang="lt-LT" sz="2400" dirty="0"/>
            <a:t>                                                dalykų moduliai</a:t>
          </a:r>
        </a:p>
      </dgm:t>
    </dgm:pt>
    <dgm:pt modelId="{FD214156-EF30-4170-A556-1F4EBB6093FA}" type="parTrans" cxnId="{1B19FB49-B43B-43D1-907A-D9EC0A6126A7}">
      <dgm:prSet/>
      <dgm:spPr/>
      <dgm:t>
        <a:bodyPr/>
        <a:lstStyle/>
        <a:p>
          <a:endParaRPr lang="lt-LT"/>
        </a:p>
      </dgm:t>
    </dgm:pt>
    <dgm:pt modelId="{402A4AB8-65DE-4989-B595-893E3FDCBC5F}" type="sibTrans" cxnId="{1B19FB49-B43B-43D1-907A-D9EC0A6126A7}">
      <dgm:prSet/>
      <dgm:spPr/>
      <dgm:t>
        <a:bodyPr/>
        <a:lstStyle/>
        <a:p>
          <a:endParaRPr lang="lt-LT"/>
        </a:p>
      </dgm:t>
    </dgm:pt>
    <dgm:pt modelId="{D61B3B92-2B03-4976-B2C0-11C18FECACBB}">
      <dgm:prSet custT="1"/>
      <dgm:spPr>
        <a:solidFill>
          <a:schemeClr val="bg2">
            <a:lumMod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pPr algn="l"/>
          <a:r>
            <a:rPr lang="lt-LT" sz="2400" b="1" dirty="0"/>
            <a:t>Privaloma</a:t>
          </a:r>
          <a:r>
            <a:rPr lang="lt-LT" sz="2400" dirty="0"/>
            <a:t> socialinė ir pilietinė veikla 70 val.</a:t>
          </a:r>
        </a:p>
      </dgm:t>
    </dgm:pt>
    <dgm:pt modelId="{C7F146CC-2873-402D-8E0A-C79A1A4F6F2B}" type="parTrans" cxnId="{9323A92F-E373-478E-89B8-22E8806E625A}">
      <dgm:prSet/>
      <dgm:spPr/>
      <dgm:t>
        <a:bodyPr/>
        <a:lstStyle/>
        <a:p>
          <a:endParaRPr lang="lt-LT"/>
        </a:p>
      </dgm:t>
    </dgm:pt>
    <dgm:pt modelId="{60600809-0361-4F59-9346-91F75477D93A}" type="sibTrans" cxnId="{9323A92F-E373-478E-89B8-22E8806E625A}">
      <dgm:prSet/>
      <dgm:spPr/>
      <dgm:t>
        <a:bodyPr/>
        <a:lstStyle/>
        <a:p>
          <a:endParaRPr lang="lt-LT"/>
        </a:p>
      </dgm:t>
    </dgm:pt>
    <dgm:pt modelId="{68D12073-4D45-4D9E-AAA8-A9988451680F}" type="pres">
      <dgm:prSet presAssocID="{6A2E512E-1C42-4FB2-B846-2C6269523ACD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</dgm:pt>
    <dgm:pt modelId="{7FB498A7-636F-4C78-8458-95B9975AC22D}" type="pres">
      <dgm:prSet presAssocID="{459F7E7A-0601-47C9-9BA6-6BE8FF859A33}" presName="root" presStyleCnt="0">
        <dgm:presLayoutVars>
          <dgm:chMax/>
          <dgm:chPref val="4"/>
        </dgm:presLayoutVars>
      </dgm:prSet>
      <dgm:spPr/>
    </dgm:pt>
    <dgm:pt modelId="{89B5A524-8261-4BE1-91D0-3907864D2FD3}" type="pres">
      <dgm:prSet presAssocID="{459F7E7A-0601-47C9-9BA6-6BE8FF859A33}" presName="rootComposite" presStyleCnt="0">
        <dgm:presLayoutVars/>
      </dgm:prSet>
      <dgm:spPr/>
    </dgm:pt>
    <dgm:pt modelId="{AE43923A-9332-421B-A68D-EB0694252BAB}" type="pres">
      <dgm:prSet presAssocID="{459F7E7A-0601-47C9-9BA6-6BE8FF859A33}" presName="rootText" presStyleLbl="node0" presStyleIdx="0" presStyleCnt="1" custScaleX="134560" custScaleY="108561" custLinFactNeighborX="328" custLinFactNeighborY="-1680">
        <dgm:presLayoutVars>
          <dgm:chMax/>
          <dgm:chPref val="4"/>
        </dgm:presLayoutVars>
      </dgm:prSet>
      <dgm:spPr/>
    </dgm:pt>
    <dgm:pt modelId="{CEDEF01C-1CA8-4F48-A123-EBB64F2952A3}" type="pres">
      <dgm:prSet presAssocID="{459F7E7A-0601-47C9-9BA6-6BE8FF859A33}" presName="childShape" presStyleCnt="0">
        <dgm:presLayoutVars>
          <dgm:chMax val="0"/>
          <dgm:chPref val="0"/>
        </dgm:presLayoutVars>
      </dgm:prSet>
      <dgm:spPr/>
    </dgm:pt>
    <dgm:pt modelId="{7271C6CA-0A9F-4A5A-A7BA-0961ED1F1084}" type="pres">
      <dgm:prSet presAssocID="{C34FCFFE-A88D-4EA3-A560-0F1DE574E89E}" presName="childComposite" presStyleCnt="0">
        <dgm:presLayoutVars>
          <dgm:chMax val="0"/>
          <dgm:chPref val="0"/>
        </dgm:presLayoutVars>
      </dgm:prSet>
      <dgm:spPr/>
    </dgm:pt>
    <dgm:pt modelId="{06ABBFEE-2438-42A7-A14F-B5E60DB5A11D}" type="pres">
      <dgm:prSet presAssocID="{C34FCFFE-A88D-4EA3-A560-0F1DE574E89E}" presName="Image" presStyleLbl="node1" presStyleIdx="0" presStyleCnt="3"/>
      <dgm:spPr/>
    </dgm:pt>
    <dgm:pt modelId="{EB4BC0E4-F7A7-4BE0-92E2-02350017ACCE}" type="pres">
      <dgm:prSet presAssocID="{C34FCFFE-A88D-4EA3-A560-0F1DE574E89E}" presName="childText" presStyleLbl="lnNode1" presStyleIdx="0" presStyleCnt="3" custScaleX="158842">
        <dgm:presLayoutVars>
          <dgm:chMax val="0"/>
          <dgm:chPref val="0"/>
          <dgm:bulletEnabled val="1"/>
        </dgm:presLayoutVars>
      </dgm:prSet>
      <dgm:spPr/>
    </dgm:pt>
    <dgm:pt modelId="{5FAA48A1-27BC-43CE-8B9E-DC597785C3A7}" type="pres">
      <dgm:prSet presAssocID="{DC6B144C-2296-4331-9329-5EFAFD62A100}" presName="childComposite" presStyleCnt="0">
        <dgm:presLayoutVars>
          <dgm:chMax val="0"/>
          <dgm:chPref val="0"/>
        </dgm:presLayoutVars>
      </dgm:prSet>
      <dgm:spPr/>
    </dgm:pt>
    <dgm:pt modelId="{5A74C6C0-418F-40FA-8DD3-87C083F73842}" type="pres">
      <dgm:prSet presAssocID="{DC6B144C-2296-4331-9329-5EFAFD62A100}" presName="Image" presStyleLbl="node1" presStyleIdx="1" presStyleCnt="3" custFlipHor="0" custScaleX="26085" custScaleY="83912" custLinFactNeighborX="-66921" custLinFactNeighborY="-4387"/>
      <dgm:spPr/>
    </dgm:pt>
    <dgm:pt modelId="{366219D8-44F6-478A-B83F-670290508DA8}" type="pres">
      <dgm:prSet presAssocID="{DC6B144C-2296-4331-9329-5EFAFD62A100}" presName="childText" presStyleLbl="lnNode1" presStyleIdx="1" presStyleCnt="3" custScaleX="159051" custScaleY="110902" custLinFactNeighborX="206" custLinFactNeighborY="1064">
        <dgm:presLayoutVars>
          <dgm:chMax val="0"/>
          <dgm:chPref val="0"/>
          <dgm:bulletEnabled val="1"/>
        </dgm:presLayoutVars>
      </dgm:prSet>
      <dgm:spPr/>
    </dgm:pt>
    <dgm:pt modelId="{54BD2FA5-1259-4E47-B402-06D4D3BFFEAF}" type="pres">
      <dgm:prSet presAssocID="{D61B3B92-2B03-4976-B2C0-11C18FECACBB}" presName="childComposite" presStyleCnt="0">
        <dgm:presLayoutVars>
          <dgm:chMax val="0"/>
          <dgm:chPref val="0"/>
        </dgm:presLayoutVars>
      </dgm:prSet>
      <dgm:spPr/>
    </dgm:pt>
    <dgm:pt modelId="{E16F1690-D9A5-4571-AFA7-268149D95BE4}" type="pres">
      <dgm:prSet presAssocID="{D61B3B92-2B03-4976-B2C0-11C18FECACBB}" presName="Image" presStyleLbl="node1" presStyleIdx="2" presStyleCnt="3"/>
      <dgm:spPr/>
    </dgm:pt>
    <dgm:pt modelId="{CB90DC21-A369-488E-8F34-41E83BFFDE8F}" type="pres">
      <dgm:prSet presAssocID="{D61B3B92-2B03-4976-B2C0-11C18FECACBB}" presName="childText" presStyleLbl="lnNode1" presStyleIdx="2" presStyleCnt="3" custScaleX="158730" custScaleY="109743" custLinFactNeighborX="336" custLinFactNeighborY="-1178">
        <dgm:presLayoutVars>
          <dgm:chMax val="0"/>
          <dgm:chPref val="0"/>
          <dgm:bulletEnabled val="1"/>
        </dgm:presLayoutVars>
      </dgm:prSet>
      <dgm:spPr/>
    </dgm:pt>
  </dgm:ptLst>
  <dgm:cxnLst>
    <dgm:cxn modelId="{EEF48300-A2EA-4E73-9E6B-B5850ED86A5C}" type="presOf" srcId="{C34FCFFE-A88D-4EA3-A560-0F1DE574E89E}" destId="{EB4BC0E4-F7A7-4BE0-92E2-02350017ACCE}" srcOrd="0" destOrd="0" presId="urn:microsoft.com/office/officeart/2008/layout/PictureAccentList"/>
    <dgm:cxn modelId="{E52ACC0A-11A9-4201-BE3F-F688877DD8E8}" srcId="{6A2E512E-1C42-4FB2-B846-2C6269523ACD}" destId="{459F7E7A-0601-47C9-9BA6-6BE8FF859A33}" srcOrd="0" destOrd="0" parTransId="{28424257-A30C-4A03-9583-9A78B5C64A16}" sibTransId="{6DA1E53E-DA58-439F-B6AB-A2CFCEAC9A0C}"/>
    <dgm:cxn modelId="{EDB1471E-C1CB-4019-88D2-945014ADB3D8}" type="presOf" srcId="{DC6B144C-2296-4331-9329-5EFAFD62A100}" destId="{366219D8-44F6-478A-B83F-670290508DA8}" srcOrd="0" destOrd="0" presId="urn:microsoft.com/office/officeart/2008/layout/PictureAccentList"/>
    <dgm:cxn modelId="{9323A92F-E373-478E-89B8-22E8806E625A}" srcId="{459F7E7A-0601-47C9-9BA6-6BE8FF859A33}" destId="{D61B3B92-2B03-4976-B2C0-11C18FECACBB}" srcOrd="2" destOrd="0" parTransId="{C7F146CC-2873-402D-8E0A-C79A1A4F6F2B}" sibTransId="{60600809-0361-4F59-9346-91F75477D93A}"/>
    <dgm:cxn modelId="{D7760747-E7A1-4BE1-ACA9-CFB66718EE09}" type="presOf" srcId="{D61B3B92-2B03-4976-B2C0-11C18FECACBB}" destId="{CB90DC21-A369-488E-8F34-41E83BFFDE8F}" srcOrd="0" destOrd="0" presId="urn:microsoft.com/office/officeart/2008/layout/PictureAccentList"/>
    <dgm:cxn modelId="{1B19FB49-B43B-43D1-907A-D9EC0A6126A7}" srcId="{459F7E7A-0601-47C9-9BA6-6BE8FF859A33}" destId="{DC6B144C-2296-4331-9329-5EFAFD62A100}" srcOrd="1" destOrd="0" parTransId="{FD214156-EF30-4170-A556-1F4EBB6093FA}" sibTransId="{402A4AB8-65DE-4989-B595-893E3FDCBC5F}"/>
    <dgm:cxn modelId="{0486DCB0-A08B-4250-924E-4A6BE8A4AA13}" srcId="{459F7E7A-0601-47C9-9BA6-6BE8FF859A33}" destId="{C34FCFFE-A88D-4EA3-A560-0F1DE574E89E}" srcOrd="0" destOrd="0" parTransId="{03C18318-ED00-4929-89D9-DE9EFD4051AE}" sibTransId="{36A9B2C3-C625-4414-AE86-AA7FD35FBE3A}"/>
    <dgm:cxn modelId="{23D115B2-F83B-4019-AD9E-93F2BF0C972A}" type="presOf" srcId="{6A2E512E-1C42-4FB2-B846-2C6269523ACD}" destId="{68D12073-4D45-4D9E-AAA8-A9988451680F}" srcOrd="0" destOrd="0" presId="urn:microsoft.com/office/officeart/2008/layout/PictureAccentList"/>
    <dgm:cxn modelId="{ECBE53DC-60C7-4FC5-9DA4-45132194408B}" type="presOf" srcId="{459F7E7A-0601-47C9-9BA6-6BE8FF859A33}" destId="{AE43923A-9332-421B-A68D-EB0694252BAB}" srcOrd="0" destOrd="0" presId="urn:microsoft.com/office/officeart/2008/layout/PictureAccentList"/>
    <dgm:cxn modelId="{7C93FE44-0307-42CB-A4AC-455A21DBE0BA}" type="presParOf" srcId="{68D12073-4D45-4D9E-AAA8-A9988451680F}" destId="{7FB498A7-636F-4C78-8458-95B9975AC22D}" srcOrd="0" destOrd="0" presId="urn:microsoft.com/office/officeart/2008/layout/PictureAccentList"/>
    <dgm:cxn modelId="{C21E4999-6CB8-46EB-8F95-26C228569B3E}" type="presParOf" srcId="{7FB498A7-636F-4C78-8458-95B9975AC22D}" destId="{89B5A524-8261-4BE1-91D0-3907864D2FD3}" srcOrd="0" destOrd="0" presId="urn:microsoft.com/office/officeart/2008/layout/PictureAccentList"/>
    <dgm:cxn modelId="{B97CD12C-33C3-4F9F-A8D0-0F763EBEA2CC}" type="presParOf" srcId="{89B5A524-8261-4BE1-91D0-3907864D2FD3}" destId="{AE43923A-9332-421B-A68D-EB0694252BAB}" srcOrd="0" destOrd="0" presId="urn:microsoft.com/office/officeart/2008/layout/PictureAccentList"/>
    <dgm:cxn modelId="{B67FB910-6DE1-41B8-B1C2-53865135D994}" type="presParOf" srcId="{7FB498A7-636F-4C78-8458-95B9975AC22D}" destId="{CEDEF01C-1CA8-4F48-A123-EBB64F2952A3}" srcOrd="1" destOrd="0" presId="urn:microsoft.com/office/officeart/2008/layout/PictureAccentList"/>
    <dgm:cxn modelId="{89AE33AE-B469-4BB6-9DDB-5AAD2D533970}" type="presParOf" srcId="{CEDEF01C-1CA8-4F48-A123-EBB64F2952A3}" destId="{7271C6CA-0A9F-4A5A-A7BA-0961ED1F1084}" srcOrd="0" destOrd="0" presId="urn:microsoft.com/office/officeart/2008/layout/PictureAccentList"/>
    <dgm:cxn modelId="{40C1986E-B556-41A4-A374-8ACB05BF5E97}" type="presParOf" srcId="{7271C6CA-0A9F-4A5A-A7BA-0961ED1F1084}" destId="{06ABBFEE-2438-42A7-A14F-B5E60DB5A11D}" srcOrd="0" destOrd="0" presId="urn:microsoft.com/office/officeart/2008/layout/PictureAccentList"/>
    <dgm:cxn modelId="{0D8CB3F2-3A38-49C5-BF58-353D63C778ED}" type="presParOf" srcId="{7271C6CA-0A9F-4A5A-A7BA-0961ED1F1084}" destId="{EB4BC0E4-F7A7-4BE0-92E2-02350017ACCE}" srcOrd="1" destOrd="0" presId="urn:microsoft.com/office/officeart/2008/layout/PictureAccentList"/>
    <dgm:cxn modelId="{1AC7984C-1A13-4118-A07B-EB9B3041EC73}" type="presParOf" srcId="{CEDEF01C-1CA8-4F48-A123-EBB64F2952A3}" destId="{5FAA48A1-27BC-43CE-8B9E-DC597785C3A7}" srcOrd="1" destOrd="0" presId="urn:microsoft.com/office/officeart/2008/layout/PictureAccentList"/>
    <dgm:cxn modelId="{B320C5CC-E25B-49A4-9CD3-437F1FE8187D}" type="presParOf" srcId="{5FAA48A1-27BC-43CE-8B9E-DC597785C3A7}" destId="{5A74C6C0-418F-40FA-8DD3-87C083F73842}" srcOrd="0" destOrd="0" presId="urn:microsoft.com/office/officeart/2008/layout/PictureAccentList"/>
    <dgm:cxn modelId="{EF3A2126-43EC-4C57-A9C3-44E9C4A663CD}" type="presParOf" srcId="{5FAA48A1-27BC-43CE-8B9E-DC597785C3A7}" destId="{366219D8-44F6-478A-B83F-670290508DA8}" srcOrd="1" destOrd="0" presId="urn:microsoft.com/office/officeart/2008/layout/PictureAccentList"/>
    <dgm:cxn modelId="{5BBCFD0D-B5B3-4F59-BFE1-5937662C9A4E}" type="presParOf" srcId="{CEDEF01C-1CA8-4F48-A123-EBB64F2952A3}" destId="{54BD2FA5-1259-4E47-B402-06D4D3BFFEAF}" srcOrd="2" destOrd="0" presId="urn:microsoft.com/office/officeart/2008/layout/PictureAccentList"/>
    <dgm:cxn modelId="{B0A4A554-77F6-438B-B604-6219A9D71EC1}" type="presParOf" srcId="{54BD2FA5-1259-4E47-B402-06D4D3BFFEAF}" destId="{E16F1690-D9A5-4571-AFA7-268149D95BE4}" srcOrd="0" destOrd="0" presId="urn:microsoft.com/office/officeart/2008/layout/PictureAccentList"/>
    <dgm:cxn modelId="{F8BD257C-0147-4872-B104-85FCBA63EF9E}" type="presParOf" srcId="{54BD2FA5-1259-4E47-B402-06D4D3BFFEAF}" destId="{CB90DC21-A369-488E-8F34-41E83BFFDE8F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C09ABE3-55BE-49F1-A84F-F478F705D71A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lt-LT"/>
        </a:p>
      </dgm:t>
    </dgm:pt>
    <dgm:pt modelId="{E08D197C-54ED-490D-B96A-FCA6001D5B79}">
      <dgm:prSet phldrT="[Tekstas]" custT="1"/>
      <dgm:spPr>
        <a:solidFill>
          <a:schemeClr val="accent2">
            <a:lumMod val="40000"/>
            <a:lumOff val="60000"/>
          </a:schemeClr>
        </a:solidFill>
        <a:ln>
          <a:solidFill>
            <a:schemeClr val="tx2"/>
          </a:solidFill>
        </a:ln>
      </dgm:spPr>
      <dgm:t>
        <a:bodyPr/>
        <a:lstStyle/>
        <a:p>
          <a:endParaRPr lang="lt-LT" sz="1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  <a:p>
          <a:r>
            <a:rPr lang="lt-LT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Lietuvių kalba ir literatūra</a:t>
          </a:r>
        </a:p>
        <a:p>
          <a:r>
            <a:rPr lang="lt-LT" sz="15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</a:p>
      </dgm:t>
    </dgm:pt>
    <dgm:pt modelId="{942F920A-30CC-4FEE-8D3B-667D80E821DC}" type="parTrans" cxnId="{2E35DAF5-4A6B-457B-9C73-3E03E57811C3}">
      <dgm:prSet/>
      <dgm:spPr/>
      <dgm:t>
        <a:bodyPr/>
        <a:lstStyle/>
        <a:p>
          <a:endParaRPr lang="lt-LT"/>
        </a:p>
      </dgm:t>
    </dgm:pt>
    <dgm:pt modelId="{2DB0054F-974B-4BB2-B961-C4F7A34A6AC3}" type="sibTrans" cxnId="{2E35DAF5-4A6B-457B-9C73-3E03E57811C3}">
      <dgm:prSet/>
      <dgm:spPr/>
      <dgm:t>
        <a:bodyPr/>
        <a:lstStyle/>
        <a:p>
          <a:endParaRPr lang="lt-LT"/>
        </a:p>
      </dgm:t>
    </dgm:pt>
    <dgm:pt modelId="{0BB508BD-D6C4-4CB9-B02E-E5691592DEB4}">
      <dgm:prSet phldrT="[Tekstas]"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lt-LT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Išplėstinis kursas</a:t>
          </a:r>
        </a:p>
        <a:p>
          <a:r>
            <a:rPr lang="lt-LT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6/6 val.</a:t>
          </a:r>
        </a:p>
        <a:p>
          <a:r>
            <a:rPr lang="lt-LT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Bendrasis kursas</a:t>
          </a:r>
        </a:p>
        <a:p>
          <a:r>
            <a:rPr lang="lt-LT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4/4 val.</a:t>
          </a:r>
        </a:p>
      </dgm:t>
    </dgm:pt>
    <dgm:pt modelId="{A3D108DC-D481-451E-83D0-5C918E1BF052}" type="parTrans" cxnId="{3347C8EF-5495-43CC-A4B4-D055BA6DB70A}">
      <dgm:prSet/>
      <dgm:spPr/>
      <dgm:t>
        <a:bodyPr/>
        <a:lstStyle/>
        <a:p>
          <a:endParaRPr lang="lt-LT"/>
        </a:p>
      </dgm:t>
    </dgm:pt>
    <dgm:pt modelId="{A80FBCE2-44C0-4A4D-B4F4-664503EC1863}" type="sibTrans" cxnId="{3347C8EF-5495-43CC-A4B4-D055BA6DB70A}">
      <dgm:prSet/>
      <dgm:spPr/>
      <dgm:t>
        <a:bodyPr/>
        <a:lstStyle/>
        <a:p>
          <a:endParaRPr lang="lt-LT"/>
        </a:p>
      </dgm:t>
    </dgm:pt>
    <dgm:pt modelId="{8BA61536-3FD6-4AF4-8EAC-A89343332063}">
      <dgm:prSet custT="1"/>
      <dgm:spPr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endParaRPr lang="lt-LT" sz="2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  <a:p>
          <a:r>
            <a:rPr lang="lt-LT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Matematika</a:t>
          </a:r>
          <a:endParaRPr lang="lt-LT" sz="15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  <a:p>
          <a:endParaRPr lang="lt-LT" sz="1500" dirty="0"/>
        </a:p>
      </dgm:t>
    </dgm:pt>
    <dgm:pt modelId="{281A69AA-129C-4F74-A20C-4FD5E36F2851}" type="parTrans" cxnId="{C9122756-5AB1-4056-809E-097A03EFA73A}">
      <dgm:prSet/>
      <dgm:spPr/>
      <dgm:t>
        <a:bodyPr/>
        <a:lstStyle/>
        <a:p>
          <a:endParaRPr lang="lt-LT"/>
        </a:p>
      </dgm:t>
    </dgm:pt>
    <dgm:pt modelId="{7B84D21B-A5CE-4FC2-BC70-A136E282478B}" type="sibTrans" cxnId="{C9122756-5AB1-4056-809E-097A03EFA73A}">
      <dgm:prSet/>
      <dgm:spPr/>
      <dgm:t>
        <a:bodyPr/>
        <a:lstStyle/>
        <a:p>
          <a:endParaRPr lang="lt-LT"/>
        </a:p>
      </dgm:t>
    </dgm:pt>
    <dgm:pt modelId="{D0F31439-DCA3-4F3E-8317-F1909D6A9B74}">
      <dgm:prSet/>
      <dgm:spPr>
        <a:solidFill>
          <a:schemeClr val="accent2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lt-LT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Fizinis ugdymas</a:t>
          </a:r>
        </a:p>
      </dgm:t>
    </dgm:pt>
    <dgm:pt modelId="{4F15033C-3503-4DDE-847F-B3450DD56192}" type="parTrans" cxnId="{49464186-FE27-406E-9788-CBB6F3344A5A}">
      <dgm:prSet/>
      <dgm:spPr/>
      <dgm:t>
        <a:bodyPr/>
        <a:lstStyle/>
        <a:p>
          <a:endParaRPr lang="lt-LT"/>
        </a:p>
      </dgm:t>
    </dgm:pt>
    <dgm:pt modelId="{319949A0-C7A8-4A30-80F0-6EEFB5661FBC}" type="sibTrans" cxnId="{49464186-FE27-406E-9788-CBB6F3344A5A}">
      <dgm:prSet/>
      <dgm:spPr/>
      <dgm:t>
        <a:bodyPr/>
        <a:lstStyle/>
        <a:p>
          <a:endParaRPr lang="lt-LT"/>
        </a:p>
      </dgm:t>
    </dgm:pt>
    <dgm:pt modelId="{1A15F285-30A3-4784-A2C2-F96FEE0D81E1}">
      <dgm:prSet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lt-LT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Išplėstinis kursas </a:t>
          </a:r>
        </a:p>
        <a:p>
          <a:r>
            <a:rPr lang="lt-LT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6/6 val.</a:t>
          </a:r>
        </a:p>
        <a:p>
          <a:r>
            <a:rPr lang="lt-LT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Bendrasis kursas</a:t>
          </a:r>
        </a:p>
        <a:p>
          <a:r>
            <a:rPr lang="lt-LT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4/4 val.</a:t>
          </a:r>
        </a:p>
      </dgm:t>
    </dgm:pt>
    <dgm:pt modelId="{74E4EF8A-70F5-404E-A9DD-E1A110612FAB}" type="parTrans" cxnId="{59FA6B0D-9F3C-411B-A044-7442382D752A}">
      <dgm:prSet/>
      <dgm:spPr/>
      <dgm:t>
        <a:bodyPr/>
        <a:lstStyle/>
        <a:p>
          <a:endParaRPr lang="lt-LT"/>
        </a:p>
      </dgm:t>
    </dgm:pt>
    <dgm:pt modelId="{A800DCE2-0567-4D1F-AB52-516C5919F6D8}" type="sibTrans" cxnId="{59FA6B0D-9F3C-411B-A044-7442382D752A}">
      <dgm:prSet/>
      <dgm:spPr/>
      <dgm:t>
        <a:bodyPr/>
        <a:lstStyle/>
        <a:p>
          <a:endParaRPr lang="lt-LT"/>
        </a:p>
      </dgm:t>
    </dgm:pt>
    <dgm:pt modelId="{58657466-0A8F-4F30-8BA3-098B47DF9D60}">
      <dgm:prSet/>
      <dgm:spPr>
        <a:solidFill>
          <a:schemeClr val="accent3">
            <a:lumMod val="40000"/>
            <a:lumOff val="60000"/>
          </a:schemeClr>
        </a:solidFill>
        <a:ln>
          <a:solidFill>
            <a:schemeClr val="tx1"/>
          </a:solidFill>
        </a:ln>
      </dgm:spPr>
      <dgm:t>
        <a:bodyPr/>
        <a:lstStyle/>
        <a:p>
          <a:r>
            <a:rPr lang="lt-LT" b="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3/3 val.</a:t>
          </a:r>
        </a:p>
      </dgm:t>
    </dgm:pt>
    <dgm:pt modelId="{CD61F3C2-1BE0-4756-9619-0D2AD323AE13}" type="parTrans" cxnId="{E12DC0AE-616D-43F9-84C3-5504D069EC1E}">
      <dgm:prSet/>
      <dgm:spPr/>
      <dgm:t>
        <a:bodyPr/>
        <a:lstStyle/>
        <a:p>
          <a:endParaRPr lang="lt-LT"/>
        </a:p>
      </dgm:t>
    </dgm:pt>
    <dgm:pt modelId="{256BBCE3-573B-42CA-AA29-A34D314EFE12}" type="sibTrans" cxnId="{E12DC0AE-616D-43F9-84C3-5504D069EC1E}">
      <dgm:prSet/>
      <dgm:spPr/>
      <dgm:t>
        <a:bodyPr/>
        <a:lstStyle/>
        <a:p>
          <a:endParaRPr lang="lt-LT"/>
        </a:p>
      </dgm:t>
    </dgm:pt>
    <dgm:pt modelId="{73C9800D-6C5E-4742-8BFE-8C143F9026DD}" type="pres">
      <dgm:prSet presAssocID="{EC09ABE3-55BE-49F1-A84F-F478F705D71A}" presName="diagram" presStyleCnt="0">
        <dgm:presLayoutVars>
          <dgm:dir/>
          <dgm:resizeHandles val="exact"/>
        </dgm:presLayoutVars>
      </dgm:prSet>
      <dgm:spPr/>
    </dgm:pt>
    <dgm:pt modelId="{61094E59-C4B4-4695-8860-4D418883CDFD}" type="pres">
      <dgm:prSet presAssocID="{E08D197C-54ED-490D-B96A-FCA6001D5B79}" presName="node" presStyleLbl="node1" presStyleIdx="0" presStyleCnt="6">
        <dgm:presLayoutVars>
          <dgm:bulletEnabled val="1"/>
        </dgm:presLayoutVars>
      </dgm:prSet>
      <dgm:spPr/>
    </dgm:pt>
    <dgm:pt modelId="{A785470B-CCB3-4E21-9BA4-F8A9A64A5C87}" type="pres">
      <dgm:prSet presAssocID="{2DB0054F-974B-4BB2-B961-C4F7A34A6AC3}" presName="sibTrans" presStyleCnt="0"/>
      <dgm:spPr/>
    </dgm:pt>
    <dgm:pt modelId="{7E643412-C02A-4716-B261-90F4CCBA1630}" type="pres">
      <dgm:prSet presAssocID="{8BA61536-3FD6-4AF4-8EAC-A89343332063}" presName="node" presStyleLbl="node1" presStyleIdx="1" presStyleCnt="6">
        <dgm:presLayoutVars>
          <dgm:bulletEnabled val="1"/>
        </dgm:presLayoutVars>
      </dgm:prSet>
      <dgm:spPr/>
    </dgm:pt>
    <dgm:pt modelId="{49E946DF-271C-4055-A7A3-ABFDFB220DD5}" type="pres">
      <dgm:prSet presAssocID="{7B84D21B-A5CE-4FC2-BC70-A136E282478B}" presName="sibTrans" presStyleCnt="0"/>
      <dgm:spPr/>
    </dgm:pt>
    <dgm:pt modelId="{7B54A919-169A-4FF5-ADA6-DB4176E92FD7}" type="pres">
      <dgm:prSet presAssocID="{D0F31439-DCA3-4F3E-8317-F1909D6A9B74}" presName="node" presStyleLbl="node1" presStyleIdx="2" presStyleCnt="6" custLinFactNeighborX="-491" custLinFactNeighborY="784">
        <dgm:presLayoutVars>
          <dgm:bulletEnabled val="1"/>
        </dgm:presLayoutVars>
      </dgm:prSet>
      <dgm:spPr/>
    </dgm:pt>
    <dgm:pt modelId="{20D81621-0F41-416D-BE79-21C7BC595F0D}" type="pres">
      <dgm:prSet presAssocID="{319949A0-C7A8-4A30-80F0-6EEFB5661FBC}" presName="sibTrans" presStyleCnt="0"/>
      <dgm:spPr/>
    </dgm:pt>
    <dgm:pt modelId="{F40F3973-AE3B-4F20-891E-B2EA262CF223}" type="pres">
      <dgm:prSet presAssocID="{0BB508BD-D6C4-4CB9-B02E-E5691592DEB4}" presName="node" presStyleLbl="node1" presStyleIdx="3" presStyleCnt="6" custScaleY="127923" custLinFactNeighborX="0" custLinFactNeighborY="5490">
        <dgm:presLayoutVars>
          <dgm:bulletEnabled val="1"/>
        </dgm:presLayoutVars>
      </dgm:prSet>
      <dgm:spPr/>
    </dgm:pt>
    <dgm:pt modelId="{173143E4-129C-4502-837C-B032B9CD8353}" type="pres">
      <dgm:prSet presAssocID="{A80FBCE2-44C0-4A4D-B4F4-664503EC1863}" presName="sibTrans" presStyleCnt="0"/>
      <dgm:spPr/>
    </dgm:pt>
    <dgm:pt modelId="{4D462506-AAD9-478B-98EB-25722972AED5}" type="pres">
      <dgm:prSet presAssocID="{1A15F285-30A3-4784-A2C2-F96FEE0D81E1}" presName="node" presStyleLbl="node1" presStyleIdx="4" presStyleCnt="6" custScaleY="135053" custLinFactNeighborY="4667">
        <dgm:presLayoutVars>
          <dgm:bulletEnabled val="1"/>
        </dgm:presLayoutVars>
      </dgm:prSet>
      <dgm:spPr/>
    </dgm:pt>
    <dgm:pt modelId="{296724D5-2289-4584-822C-601A1BC430A2}" type="pres">
      <dgm:prSet presAssocID="{A800DCE2-0567-4D1F-AB52-516C5919F6D8}" presName="sibTrans" presStyleCnt="0"/>
      <dgm:spPr/>
    </dgm:pt>
    <dgm:pt modelId="{015E78B9-E769-477C-BAAC-7C31BE31B80D}" type="pres">
      <dgm:prSet presAssocID="{58657466-0A8F-4F30-8BA3-098B47DF9D60}" presName="node" presStyleLbl="node1" presStyleIdx="5" presStyleCnt="6" custScaleY="135053">
        <dgm:presLayoutVars>
          <dgm:bulletEnabled val="1"/>
        </dgm:presLayoutVars>
      </dgm:prSet>
      <dgm:spPr/>
    </dgm:pt>
  </dgm:ptLst>
  <dgm:cxnLst>
    <dgm:cxn modelId="{59FA6B0D-9F3C-411B-A044-7442382D752A}" srcId="{EC09ABE3-55BE-49F1-A84F-F478F705D71A}" destId="{1A15F285-30A3-4784-A2C2-F96FEE0D81E1}" srcOrd="4" destOrd="0" parTransId="{74E4EF8A-70F5-404E-A9DD-E1A110612FAB}" sibTransId="{A800DCE2-0567-4D1F-AB52-516C5919F6D8}"/>
    <dgm:cxn modelId="{42B7911C-2F35-4E0F-8286-9F5DBEF749FE}" type="presOf" srcId="{8BA61536-3FD6-4AF4-8EAC-A89343332063}" destId="{7E643412-C02A-4716-B261-90F4CCBA1630}" srcOrd="0" destOrd="0" presId="urn:microsoft.com/office/officeart/2005/8/layout/default"/>
    <dgm:cxn modelId="{56C17A45-7BD7-406D-BFD6-7D074D710B43}" type="presOf" srcId="{58657466-0A8F-4F30-8BA3-098B47DF9D60}" destId="{015E78B9-E769-477C-BAAC-7C31BE31B80D}" srcOrd="0" destOrd="0" presId="urn:microsoft.com/office/officeart/2005/8/layout/default"/>
    <dgm:cxn modelId="{C28B1D67-0DEA-478F-A7E3-9453F82B2FE2}" type="presOf" srcId="{EC09ABE3-55BE-49F1-A84F-F478F705D71A}" destId="{73C9800D-6C5E-4742-8BFE-8C143F9026DD}" srcOrd="0" destOrd="0" presId="urn:microsoft.com/office/officeart/2005/8/layout/default"/>
    <dgm:cxn modelId="{C9122756-5AB1-4056-809E-097A03EFA73A}" srcId="{EC09ABE3-55BE-49F1-A84F-F478F705D71A}" destId="{8BA61536-3FD6-4AF4-8EAC-A89343332063}" srcOrd="1" destOrd="0" parTransId="{281A69AA-129C-4F74-A20C-4FD5E36F2851}" sibTransId="{7B84D21B-A5CE-4FC2-BC70-A136E282478B}"/>
    <dgm:cxn modelId="{F454A259-7956-4418-8CF3-F62F12EE53BF}" type="presOf" srcId="{D0F31439-DCA3-4F3E-8317-F1909D6A9B74}" destId="{7B54A919-169A-4FF5-ADA6-DB4176E92FD7}" srcOrd="0" destOrd="0" presId="urn:microsoft.com/office/officeart/2005/8/layout/default"/>
    <dgm:cxn modelId="{49464186-FE27-406E-9788-CBB6F3344A5A}" srcId="{EC09ABE3-55BE-49F1-A84F-F478F705D71A}" destId="{D0F31439-DCA3-4F3E-8317-F1909D6A9B74}" srcOrd="2" destOrd="0" parTransId="{4F15033C-3503-4DDE-847F-B3450DD56192}" sibTransId="{319949A0-C7A8-4A30-80F0-6EEFB5661FBC}"/>
    <dgm:cxn modelId="{E5AFBB8B-D7C7-4BF0-A979-53A6F4679600}" type="presOf" srcId="{E08D197C-54ED-490D-B96A-FCA6001D5B79}" destId="{61094E59-C4B4-4695-8860-4D418883CDFD}" srcOrd="0" destOrd="0" presId="urn:microsoft.com/office/officeart/2005/8/layout/default"/>
    <dgm:cxn modelId="{E12DC0AE-616D-43F9-84C3-5504D069EC1E}" srcId="{EC09ABE3-55BE-49F1-A84F-F478F705D71A}" destId="{58657466-0A8F-4F30-8BA3-098B47DF9D60}" srcOrd="5" destOrd="0" parTransId="{CD61F3C2-1BE0-4756-9619-0D2AD323AE13}" sibTransId="{256BBCE3-573B-42CA-AA29-A34D314EFE12}"/>
    <dgm:cxn modelId="{CEF578BD-69B3-4093-A560-1024F716901A}" type="presOf" srcId="{1A15F285-30A3-4784-A2C2-F96FEE0D81E1}" destId="{4D462506-AAD9-478B-98EB-25722972AED5}" srcOrd="0" destOrd="0" presId="urn:microsoft.com/office/officeart/2005/8/layout/default"/>
    <dgm:cxn modelId="{CCF9F7BD-B636-4381-9CA3-91AF99C34FEB}" type="presOf" srcId="{0BB508BD-D6C4-4CB9-B02E-E5691592DEB4}" destId="{F40F3973-AE3B-4F20-891E-B2EA262CF223}" srcOrd="0" destOrd="0" presId="urn:microsoft.com/office/officeart/2005/8/layout/default"/>
    <dgm:cxn modelId="{3347C8EF-5495-43CC-A4B4-D055BA6DB70A}" srcId="{EC09ABE3-55BE-49F1-A84F-F478F705D71A}" destId="{0BB508BD-D6C4-4CB9-B02E-E5691592DEB4}" srcOrd="3" destOrd="0" parTransId="{A3D108DC-D481-451E-83D0-5C918E1BF052}" sibTransId="{A80FBCE2-44C0-4A4D-B4F4-664503EC1863}"/>
    <dgm:cxn modelId="{2E35DAF5-4A6B-457B-9C73-3E03E57811C3}" srcId="{EC09ABE3-55BE-49F1-A84F-F478F705D71A}" destId="{E08D197C-54ED-490D-B96A-FCA6001D5B79}" srcOrd="0" destOrd="0" parTransId="{942F920A-30CC-4FEE-8D3B-667D80E821DC}" sibTransId="{2DB0054F-974B-4BB2-B961-C4F7A34A6AC3}"/>
    <dgm:cxn modelId="{4CE1CB1E-D33D-456C-B85D-329D9BA450B0}" type="presParOf" srcId="{73C9800D-6C5E-4742-8BFE-8C143F9026DD}" destId="{61094E59-C4B4-4695-8860-4D418883CDFD}" srcOrd="0" destOrd="0" presId="urn:microsoft.com/office/officeart/2005/8/layout/default"/>
    <dgm:cxn modelId="{1E89D235-DAF8-4E34-BB38-8295C2A6C5D6}" type="presParOf" srcId="{73C9800D-6C5E-4742-8BFE-8C143F9026DD}" destId="{A785470B-CCB3-4E21-9BA4-F8A9A64A5C87}" srcOrd="1" destOrd="0" presId="urn:microsoft.com/office/officeart/2005/8/layout/default"/>
    <dgm:cxn modelId="{5D510B24-6EAE-47C2-BF5C-B9C70510CE27}" type="presParOf" srcId="{73C9800D-6C5E-4742-8BFE-8C143F9026DD}" destId="{7E643412-C02A-4716-B261-90F4CCBA1630}" srcOrd="2" destOrd="0" presId="urn:microsoft.com/office/officeart/2005/8/layout/default"/>
    <dgm:cxn modelId="{99790DA9-9FD7-44E5-BCF4-D7864719C1C2}" type="presParOf" srcId="{73C9800D-6C5E-4742-8BFE-8C143F9026DD}" destId="{49E946DF-271C-4055-A7A3-ABFDFB220DD5}" srcOrd="3" destOrd="0" presId="urn:microsoft.com/office/officeart/2005/8/layout/default"/>
    <dgm:cxn modelId="{B1B51470-E3EA-4C66-9387-E2FEE88C15BE}" type="presParOf" srcId="{73C9800D-6C5E-4742-8BFE-8C143F9026DD}" destId="{7B54A919-169A-4FF5-ADA6-DB4176E92FD7}" srcOrd="4" destOrd="0" presId="urn:microsoft.com/office/officeart/2005/8/layout/default"/>
    <dgm:cxn modelId="{4E437516-6687-44B1-A203-829C572DF0BB}" type="presParOf" srcId="{73C9800D-6C5E-4742-8BFE-8C143F9026DD}" destId="{20D81621-0F41-416D-BE79-21C7BC595F0D}" srcOrd="5" destOrd="0" presId="urn:microsoft.com/office/officeart/2005/8/layout/default"/>
    <dgm:cxn modelId="{C62370E5-2443-42A9-9AC6-B65789704253}" type="presParOf" srcId="{73C9800D-6C5E-4742-8BFE-8C143F9026DD}" destId="{F40F3973-AE3B-4F20-891E-B2EA262CF223}" srcOrd="6" destOrd="0" presId="urn:microsoft.com/office/officeart/2005/8/layout/default"/>
    <dgm:cxn modelId="{48DEB12F-A1C9-4C20-8B02-5C1A0C87D743}" type="presParOf" srcId="{73C9800D-6C5E-4742-8BFE-8C143F9026DD}" destId="{173143E4-129C-4502-837C-B032B9CD8353}" srcOrd="7" destOrd="0" presId="urn:microsoft.com/office/officeart/2005/8/layout/default"/>
    <dgm:cxn modelId="{19171323-390E-448F-AB45-5A0D4F6AF5C6}" type="presParOf" srcId="{73C9800D-6C5E-4742-8BFE-8C143F9026DD}" destId="{4D462506-AAD9-478B-98EB-25722972AED5}" srcOrd="8" destOrd="0" presId="urn:microsoft.com/office/officeart/2005/8/layout/default"/>
    <dgm:cxn modelId="{B61441A5-C646-463D-9361-D9D5473026E5}" type="presParOf" srcId="{73C9800D-6C5E-4742-8BFE-8C143F9026DD}" destId="{296724D5-2289-4584-822C-601A1BC430A2}" srcOrd="9" destOrd="0" presId="urn:microsoft.com/office/officeart/2005/8/layout/default"/>
    <dgm:cxn modelId="{3E5932FA-1208-42B6-8A1D-FDE5988316E9}" type="presParOf" srcId="{73C9800D-6C5E-4742-8BFE-8C143F9026DD}" destId="{015E78B9-E769-477C-BAAC-7C31BE31B80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674B150-2B06-4A49-AD6A-40E3EA06D09B}" type="doc">
      <dgm:prSet loTypeId="urn:microsoft.com/office/officeart/2005/8/layout/hList3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lt-LT"/>
        </a:p>
      </dgm:t>
    </dgm:pt>
    <dgm:pt modelId="{7D31D0E8-8CBA-4633-B4B7-695C4682EBCA}">
      <dgm:prSet phldrT="[Tekstas]" custT="1"/>
      <dgm:spPr/>
      <dgm:t>
        <a:bodyPr/>
        <a:lstStyle/>
        <a:p>
          <a:r>
            <a:rPr lang="lt-LT" sz="4400" dirty="0">
              <a:solidFill>
                <a:schemeClr val="tx1"/>
              </a:solidFill>
            </a:rPr>
            <a:t>LAISVAI PASIRENKAMIEJI DALYKAI</a:t>
          </a:r>
        </a:p>
        <a:p>
          <a:r>
            <a:rPr lang="lt-LT" sz="4400" dirty="0">
              <a:solidFill>
                <a:schemeClr val="tx1"/>
              </a:solidFill>
            </a:rPr>
            <a:t>(negali keisti, tęsia)</a:t>
          </a:r>
        </a:p>
      </dgm:t>
    </dgm:pt>
    <dgm:pt modelId="{949DC754-4CC9-4981-93ED-0B37446F7FCB}" type="parTrans" cxnId="{D8FF21E5-6992-4D2D-9C21-D81A71A17543}">
      <dgm:prSet/>
      <dgm:spPr/>
      <dgm:t>
        <a:bodyPr/>
        <a:lstStyle/>
        <a:p>
          <a:endParaRPr lang="lt-LT"/>
        </a:p>
      </dgm:t>
    </dgm:pt>
    <dgm:pt modelId="{5E599F28-FBEE-4E74-AD0E-11A62B8AE429}" type="sibTrans" cxnId="{D8FF21E5-6992-4D2D-9C21-D81A71A17543}">
      <dgm:prSet/>
      <dgm:spPr/>
      <dgm:t>
        <a:bodyPr/>
        <a:lstStyle/>
        <a:p>
          <a:endParaRPr lang="lt-LT"/>
        </a:p>
      </dgm:t>
    </dgm:pt>
    <dgm:pt modelId="{60F5E865-2428-4EFA-BB4F-EACE52B6443C}">
      <dgm:prSet phldrT="[Tekstas]" custT="1"/>
      <dgm:spPr/>
      <dgm:t>
        <a:bodyPr/>
        <a:lstStyle/>
        <a:p>
          <a:r>
            <a:rPr lang="lt-LT" sz="2800" dirty="0"/>
            <a:t>II-</a:t>
          </a:r>
          <a:r>
            <a:rPr lang="lt-LT" sz="2800" dirty="0" err="1"/>
            <a:t>oji</a:t>
          </a:r>
          <a:r>
            <a:rPr lang="lt-LT" sz="2800" dirty="0"/>
            <a:t> užsienio kalba </a:t>
          </a:r>
        </a:p>
        <a:p>
          <a:r>
            <a:rPr lang="lt-LT" sz="2800" dirty="0"/>
            <a:t>Prancūzų</a:t>
          </a:r>
        </a:p>
        <a:p>
          <a:r>
            <a:rPr lang="lt-LT" sz="2800" dirty="0">
              <a:solidFill>
                <a:schemeClr val="tx1"/>
              </a:solidFill>
            </a:rPr>
            <a:t>2/2 val.</a:t>
          </a:r>
        </a:p>
      </dgm:t>
    </dgm:pt>
    <dgm:pt modelId="{2A2CE2C4-8CA6-47C0-908B-EDE7E4C67CFE}" type="parTrans" cxnId="{E7A7D9CC-D104-4F81-94C3-1B7C4BA6951B}">
      <dgm:prSet/>
      <dgm:spPr/>
      <dgm:t>
        <a:bodyPr/>
        <a:lstStyle/>
        <a:p>
          <a:endParaRPr lang="lt-LT"/>
        </a:p>
      </dgm:t>
    </dgm:pt>
    <dgm:pt modelId="{461E7445-BD80-42D3-879B-DFAB0E1433D9}" type="sibTrans" cxnId="{E7A7D9CC-D104-4F81-94C3-1B7C4BA6951B}">
      <dgm:prSet/>
      <dgm:spPr/>
      <dgm:t>
        <a:bodyPr/>
        <a:lstStyle/>
        <a:p>
          <a:endParaRPr lang="lt-LT"/>
        </a:p>
      </dgm:t>
    </dgm:pt>
    <dgm:pt modelId="{BD199875-601D-4229-814F-C96426E135A4}">
      <dgm:prSet phldrT="[Tekstas]" custT="1"/>
      <dgm:spPr/>
      <dgm:t>
        <a:bodyPr/>
        <a:lstStyle/>
        <a:p>
          <a:r>
            <a:rPr lang="lt-LT" sz="2800" dirty="0"/>
            <a:t>II-</a:t>
          </a:r>
          <a:r>
            <a:rPr lang="lt-LT" sz="2800" dirty="0" err="1"/>
            <a:t>oji</a:t>
          </a:r>
          <a:r>
            <a:rPr lang="lt-LT" sz="2800" dirty="0"/>
            <a:t> užsienio kalba </a:t>
          </a:r>
        </a:p>
        <a:p>
          <a:r>
            <a:rPr lang="lt-LT" sz="2800" dirty="0"/>
            <a:t>Vokiečių </a:t>
          </a:r>
        </a:p>
        <a:p>
          <a:r>
            <a:rPr lang="lt-LT" sz="2800" dirty="0">
              <a:solidFill>
                <a:schemeClr val="tx1"/>
              </a:solidFill>
            </a:rPr>
            <a:t>2/2 val.</a:t>
          </a:r>
        </a:p>
      </dgm:t>
    </dgm:pt>
    <dgm:pt modelId="{09872B68-B91E-44E1-B133-D433A7FE208B}" type="parTrans" cxnId="{5F52DEA6-0456-4F58-AC90-3DEB0C516A5E}">
      <dgm:prSet/>
      <dgm:spPr/>
      <dgm:t>
        <a:bodyPr/>
        <a:lstStyle/>
        <a:p>
          <a:endParaRPr lang="lt-LT"/>
        </a:p>
      </dgm:t>
    </dgm:pt>
    <dgm:pt modelId="{CC4EA05B-FAB9-48F9-8AE4-5656A89F3FB5}" type="sibTrans" cxnId="{5F52DEA6-0456-4F58-AC90-3DEB0C516A5E}">
      <dgm:prSet/>
      <dgm:spPr/>
      <dgm:t>
        <a:bodyPr/>
        <a:lstStyle/>
        <a:p>
          <a:endParaRPr lang="lt-LT"/>
        </a:p>
      </dgm:t>
    </dgm:pt>
    <dgm:pt modelId="{E48D21A0-3866-4FF1-8113-B541B058F84D}">
      <dgm:prSet phldrT="[Tekstas]" custT="1"/>
      <dgm:spPr/>
      <dgm:t>
        <a:bodyPr/>
        <a:lstStyle/>
        <a:p>
          <a:r>
            <a:rPr lang="lt-LT" sz="2800" dirty="0"/>
            <a:t>II-</a:t>
          </a:r>
          <a:r>
            <a:rPr lang="lt-LT" sz="2800" dirty="0" err="1"/>
            <a:t>oji</a:t>
          </a:r>
          <a:r>
            <a:rPr lang="lt-LT" sz="2800" dirty="0"/>
            <a:t> užsienio kalba </a:t>
          </a:r>
        </a:p>
        <a:p>
          <a:r>
            <a:rPr lang="lt-LT" sz="2800" dirty="0"/>
            <a:t>Rusų </a:t>
          </a:r>
        </a:p>
        <a:p>
          <a:r>
            <a:rPr lang="lt-LT" sz="2800" dirty="0">
              <a:solidFill>
                <a:schemeClr val="tx1"/>
              </a:solidFill>
            </a:rPr>
            <a:t>2/2 val.</a:t>
          </a:r>
        </a:p>
      </dgm:t>
    </dgm:pt>
    <dgm:pt modelId="{6225C0F7-E1E8-423D-9E88-C41A7659D3E4}" type="parTrans" cxnId="{C4773BE4-0828-45B4-85B8-FF0D6CEEB2BD}">
      <dgm:prSet/>
      <dgm:spPr/>
      <dgm:t>
        <a:bodyPr/>
        <a:lstStyle/>
        <a:p>
          <a:endParaRPr lang="lt-LT"/>
        </a:p>
      </dgm:t>
    </dgm:pt>
    <dgm:pt modelId="{212DF0A9-81A5-48F7-ADE3-120B7F8AE03C}" type="sibTrans" cxnId="{C4773BE4-0828-45B4-85B8-FF0D6CEEB2BD}">
      <dgm:prSet/>
      <dgm:spPr/>
      <dgm:t>
        <a:bodyPr/>
        <a:lstStyle/>
        <a:p>
          <a:endParaRPr lang="lt-LT"/>
        </a:p>
      </dgm:t>
    </dgm:pt>
    <dgm:pt modelId="{F0A01D23-B973-4568-8791-571FE3FC53BB}" type="pres">
      <dgm:prSet presAssocID="{F674B150-2B06-4A49-AD6A-40E3EA06D09B}" presName="composite" presStyleCnt="0">
        <dgm:presLayoutVars>
          <dgm:chMax val="1"/>
          <dgm:dir/>
          <dgm:resizeHandles val="exact"/>
        </dgm:presLayoutVars>
      </dgm:prSet>
      <dgm:spPr/>
    </dgm:pt>
    <dgm:pt modelId="{83772DB1-6158-42AD-B5BA-DB0881F05FF4}" type="pres">
      <dgm:prSet presAssocID="{7D31D0E8-8CBA-4633-B4B7-695C4682EBCA}" presName="roof" presStyleLbl="dkBgShp" presStyleIdx="0" presStyleCnt="2"/>
      <dgm:spPr/>
    </dgm:pt>
    <dgm:pt modelId="{5CAA54AD-8E55-4E86-B9F4-5354AE01D75A}" type="pres">
      <dgm:prSet presAssocID="{7D31D0E8-8CBA-4633-B4B7-695C4682EBCA}" presName="pillars" presStyleCnt="0"/>
      <dgm:spPr/>
    </dgm:pt>
    <dgm:pt modelId="{81698154-0F60-444B-9926-724A61AE3BE9}" type="pres">
      <dgm:prSet presAssocID="{7D31D0E8-8CBA-4633-B4B7-695C4682EBCA}" presName="pillar1" presStyleLbl="node1" presStyleIdx="0" presStyleCnt="3" custScaleX="106414" custScaleY="107059" custLinFactNeighborX="2676" custLinFactNeighborY="2123">
        <dgm:presLayoutVars>
          <dgm:bulletEnabled val="1"/>
        </dgm:presLayoutVars>
      </dgm:prSet>
      <dgm:spPr/>
    </dgm:pt>
    <dgm:pt modelId="{4E343C37-A6CD-43F4-8D83-5FD066E04F86}" type="pres">
      <dgm:prSet presAssocID="{BD199875-601D-4229-814F-C96426E135A4}" presName="pillarX" presStyleLbl="node1" presStyleIdx="1" presStyleCnt="3" custScaleY="102813">
        <dgm:presLayoutVars>
          <dgm:bulletEnabled val="1"/>
        </dgm:presLayoutVars>
      </dgm:prSet>
      <dgm:spPr/>
    </dgm:pt>
    <dgm:pt modelId="{C4FBF4F2-2296-40B5-A09F-CE48F9695840}" type="pres">
      <dgm:prSet presAssocID="{E48D21A0-3866-4FF1-8113-B541B058F84D}" presName="pillarX" presStyleLbl="node1" presStyleIdx="2" presStyleCnt="3" custScaleY="102813">
        <dgm:presLayoutVars>
          <dgm:bulletEnabled val="1"/>
        </dgm:presLayoutVars>
      </dgm:prSet>
      <dgm:spPr/>
    </dgm:pt>
    <dgm:pt modelId="{6BAF9A23-9697-4C17-8126-CF8C823B85E6}" type="pres">
      <dgm:prSet presAssocID="{7D31D0E8-8CBA-4633-B4B7-695C4682EBCA}" presName="base" presStyleLbl="dkBgShp" presStyleIdx="1" presStyleCnt="2"/>
      <dgm:spPr/>
    </dgm:pt>
  </dgm:ptLst>
  <dgm:cxnLst>
    <dgm:cxn modelId="{BAFEDD20-3704-4293-A698-024F8572FB64}" type="presOf" srcId="{60F5E865-2428-4EFA-BB4F-EACE52B6443C}" destId="{81698154-0F60-444B-9926-724A61AE3BE9}" srcOrd="0" destOrd="0" presId="urn:microsoft.com/office/officeart/2005/8/layout/hList3"/>
    <dgm:cxn modelId="{991C712D-B7F7-4A01-BAA6-BCB942ED962D}" type="presOf" srcId="{7D31D0E8-8CBA-4633-B4B7-695C4682EBCA}" destId="{83772DB1-6158-42AD-B5BA-DB0881F05FF4}" srcOrd="0" destOrd="0" presId="urn:microsoft.com/office/officeart/2005/8/layout/hList3"/>
    <dgm:cxn modelId="{441CB23A-0EC7-47D0-A935-2DFF409EBF56}" type="presOf" srcId="{E48D21A0-3866-4FF1-8113-B541B058F84D}" destId="{C4FBF4F2-2296-40B5-A09F-CE48F9695840}" srcOrd="0" destOrd="0" presId="urn:microsoft.com/office/officeart/2005/8/layout/hList3"/>
    <dgm:cxn modelId="{FFEEB848-CD97-4EC9-B801-5577D9B0408C}" type="presOf" srcId="{BD199875-601D-4229-814F-C96426E135A4}" destId="{4E343C37-A6CD-43F4-8D83-5FD066E04F86}" srcOrd="0" destOrd="0" presId="urn:microsoft.com/office/officeart/2005/8/layout/hList3"/>
    <dgm:cxn modelId="{5F52DEA6-0456-4F58-AC90-3DEB0C516A5E}" srcId="{7D31D0E8-8CBA-4633-B4B7-695C4682EBCA}" destId="{BD199875-601D-4229-814F-C96426E135A4}" srcOrd="1" destOrd="0" parTransId="{09872B68-B91E-44E1-B133-D433A7FE208B}" sibTransId="{CC4EA05B-FAB9-48F9-8AE4-5656A89F3FB5}"/>
    <dgm:cxn modelId="{6091DEAF-6C2B-431D-913B-9AB68A5F5D5E}" type="presOf" srcId="{F674B150-2B06-4A49-AD6A-40E3EA06D09B}" destId="{F0A01D23-B973-4568-8791-571FE3FC53BB}" srcOrd="0" destOrd="0" presId="urn:microsoft.com/office/officeart/2005/8/layout/hList3"/>
    <dgm:cxn modelId="{E7A7D9CC-D104-4F81-94C3-1B7C4BA6951B}" srcId="{7D31D0E8-8CBA-4633-B4B7-695C4682EBCA}" destId="{60F5E865-2428-4EFA-BB4F-EACE52B6443C}" srcOrd="0" destOrd="0" parTransId="{2A2CE2C4-8CA6-47C0-908B-EDE7E4C67CFE}" sibTransId="{461E7445-BD80-42D3-879B-DFAB0E1433D9}"/>
    <dgm:cxn modelId="{C4773BE4-0828-45B4-85B8-FF0D6CEEB2BD}" srcId="{7D31D0E8-8CBA-4633-B4B7-695C4682EBCA}" destId="{E48D21A0-3866-4FF1-8113-B541B058F84D}" srcOrd="2" destOrd="0" parTransId="{6225C0F7-E1E8-423D-9E88-C41A7659D3E4}" sibTransId="{212DF0A9-81A5-48F7-ADE3-120B7F8AE03C}"/>
    <dgm:cxn modelId="{D8FF21E5-6992-4D2D-9C21-D81A71A17543}" srcId="{F674B150-2B06-4A49-AD6A-40E3EA06D09B}" destId="{7D31D0E8-8CBA-4633-B4B7-695C4682EBCA}" srcOrd="0" destOrd="0" parTransId="{949DC754-4CC9-4981-93ED-0B37446F7FCB}" sibTransId="{5E599F28-FBEE-4E74-AD0E-11A62B8AE429}"/>
    <dgm:cxn modelId="{534B4586-EE2B-4CC3-8E80-7E9B79E48500}" type="presParOf" srcId="{F0A01D23-B973-4568-8791-571FE3FC53BB}" destId="{83772DB1-6158-42AD-B5BA-DB0881F05FF4}" srcOrd="0" destOrd="0" presId="urn:microsoft.com/office/officeart/2005/8/layout/hList3"/>
    <dgm:cxn modelId="{201FCA0F-98BC-491C-AC44-98EEC5DA0301}" type="presParOf" srcId="{F0A01D23-B973-4568-8791-571FE3FC53BB}" destId="{5CAA54AD-8E55-4E86-B9F4-5354AE01D75A}" srcOrd="1" destOrd="0" presId="urn:microsoft.com/office/officeart/2005/8/layout/hList3"/>
    <dgm:cxn modelId="{2D8AB582-CB48-4157-B6C8-781AA6C0602F}" type="presParOf" srcId="{5CAA54AD-8E55-4E86-B9F4-5354AE01D75A}" destId="{81698154-0F60-444B-9926-724A61AE3BE9}" srcOrd="0" destOrd="0" presId="urn:microsoft.com/office/officeart/2005/8/layout/hList3"/>
    <dgm:cxn modelId="{8F616741-19F8-4998-BD7E-A25B6FC15790}" type="presParOf" srcId="{5CAA54AD-8E55-4E86-B9F4-5354AE01D75A}" destId="{4E343C37-A6CD-43F4-8D83-5FD066E04F86}" srcOrd="1" destOrd="0" presId="urn:microsoft.com/office/officeart/2005/8/layout/hList3"/>
    <dgm:cxn modelId="{78EE39B8-DDF7-46F0-950E-F2A45431C0E8}" type="presParOf" srcId="{5CAA54AD-8E55-4E86-B9F4-5354AE01D75A}" destId="{C4FBF4F2-2296-40B5-A09F-CE48F9695840}" srcOrd="2" destOrd="0" presId="urn:microsoft.com/office/officeart/2005/8/layout/hList3"/>
    <dgm:cxn modelId="{A83112E1-D7CE-42CA-978E-00D2D403148A}" type="presParOf" srcId="{F0A01D23-B973-4568-8791-571FE3FC53BB}" destId="{6BAF9A23-9697-4C17-8126-CF8C823B85E6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90643B5-91B7-46E9-9BB6-510754E3EB44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lt-LT"/>
        </a:p>
      </dgm:t>
    </dgm:pt>
    <dgm:pt modelId="{5CACEA02-8806-4C49-A7FF-E06A29D014FE}">
      <dgm:prSet phldrT="[Tekstas]" custT="1"/>
      <dgm:spPr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3200" dirty="0"/>
            <a:t>Ispanų kalba </a:t>
          </a:r>
        </a:p>
        <a:p>
          <a:r>
            <a:rPr lang="lt-LT" sz="3200" dirty="0"/>
            <a:t>1/1 val.</a:t>
          </a:r>
        </a:p>
      </dgm:t>
    </dgm:pt>
    <dgm:pt modelId="{44836C1C-CFB4-4D4D-8802-598DBD76CFF3}" type="parTrans" cxnId="{8672D27E-DFC7-4400-A5C4-7A0A422208E9}">
      <dgm:prSet/>
      <dgm:spPr/>
      <dgm:t>
        <a:bodyPr/>
        <a:lstStyle/>
        <a:p>
          <a:endParaRPr lang="lt-LT"/>
        </a:p>
      </dgm:t>
    </dgm:pt>
    <dgm:pt modelId="{783A475E-BE72-4318-BBD7-939605CE03CF}" type="sibTrans" cxnId="{8672D27E-DFC7-4400-A5C4-7A0A422208E9}">
      <dgm:prSet/>
      <dgm:spPr/>
      <dgm:t>
        <a:bodyPr/>
        <a:lstStyle/>
        <a:p>
          <a:endParaRPr lang="lt-LT"/>
        </a:p>
      </dgm:t>
    </dgm:pt>
    <dgm:pt modelId="{FE7F00E3-8CDF-42EB-AD41-9ED9114D16C0}">
      <dgm:prSet phldrT="[Tekstas]" custT="1"/>
      <dgm:spPr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endParaRPr lang="lt-LT" sz="3200" dirty="0"/>
        </a:p>
        <a:p>
          <a:r>
            <a:rPr lang="lt-LT" sz="3200" dirty="0"/>
            <a:t>Lotynų kalba </a:t>
          </a:r>
        </a:p>
        <a:p>
          <a:r>
            <a:rPr lang="lt-LT" sz="3200" dirty="0"/>
            <a:t>1/1 val.</a:t>
          </a:r>
        </a:p>
        <a:p>
          <a:endParaRPr lang="lt-LT" sz="3200" dirty="0"/>
        </a:p>
      </dgm:t>
    </dgm:pt>
    <dgm:pt modelId="{2F9CCE5D-A7CE-4E7E-80E6-308F654FA95D}" type="parTrans" cxnId="{2CAFA16D-21DB-4180-8324-FFC12BBDA3D4}">
      <dgm:prSet/>
      <dgm:spPr/>
      <dgm:t>
        <a:bodyPr/>
        <a:lstStyle/>
        <a:p>
          <a:endParaRPr lang="lt-LT"/>
        </a:p>
      </dgm:t>
    </dgm:pt>
    <dgm:pt modelId="{60FD9DE6-5843-4810-B42F-3F2887437F5C}" type="sibTrans" cxnId="{2CAFA16D-21DB-4180-8324-FFC12BBDA3D4}">
      <dgm:prSet/>
      <dgm:spPr/>
      <dgm:t>
        <a:bodyPr/>
        <a:lstStyle/>
        <a:p>
          <a:endParaRPr lang="lt-LT"/>
        </a:p>
      </dgm:t>
    </dgm:pt>
    <dgm:pt modelId="{E14962AB-AEA9-4817-BFFA-641A9575AFEC}">
      <dgm:prSet phldrT="[Tekstas]" custT="1"/>
      <dgm:spPr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3200" dirty="0"/>
            <a:t>Prancūzų kalba 1/1 val.</a:t>
          </a:r>
        </a:p>
      </dgm:t>
    </dgm:pt>
    <dgm:pt modelId="{9FC119E7-1C5A-4483-A907-F0C42BEFE2DC}" type="parTrans" cxnId="{DA8B0DC4-2645-4433-880B-33BBCA8E776F}">
      <dgm:prSet/>
      <dgm:spPr/>
      <dgm:t>
        <a:bodyPr/>
        <a:lstStyle/>
        <a:p>
          <a:endParaRPr lang="lt-LT"/>
        </a:p>
      </dgm:t>
    </dgm:pt>
    <dgm:pt modelId="{433E6ECA-BE4B-4DED-9BE9-0C7BB31C04D8}" type="sibTrans" cxnId="{DA8B0DC4-2645-4433-880B-33BBCA8E776F}">
      <dgm:prSet/>
      <dgm:spPr/>
      <dgm:t>
        <a:bodyPr/>
        <a:lstStyle/>
        <a:p>
          <a:endParaRPr lang="lt-LT"/>
        </a:p>
      </dgm:t>
    </dgm:pt>
    <dgm:pt modelId="{9A47FA30-0870-4516-95D2-F4695032EC39}">
      <dgm:prSet phldrT="[Tekstas]" custT="1"/>
      <dgm:spPr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sz="3200" dirty="0"/>
            <a:t>Psichologija</a:t>
          </a:r>
        </a:p>
        <a:p>
          <a:r>
            <a:rPr lang="lt-LT" sz="3200" dirty="0"/>
            <a:t>1/1 val.</a:t>
          </a:r>
        </a:p>
      </dgm:t>
    </dgm:pt>
    <dgm:pt modelId="{A4779081-6515-4A95-B2C0-B40A8D6547A0}" type="parTrans" cxnId="{510760F0-78EB-4F13-9A30-B7131E0E2D55}">
      <dgm:prSet/>
      <dgm:spPr/>
      <dgm:t>
        <a:bodyPr/>
        <a:lstStyle/>
        <a:p>
          <a:endParaRPr lang="lt-LT"/>
        </a:p>
      </dgm:t>
    </dgm:pt>
    <dgm:pt modelId="{E3DB8401-46F2-4508-87BF-38285B06B91B}" type="sibTrans" cxnId="{510760F0-78EB-4F13-9A30-B7131E0E2D55}">
      <dgm:prSet/>
      <dgm:spPr/>
      <dgm:t>
        <a:bodyPr/>
        <a:lstStyle/>
        <a:p>
          <a:endParaRPr lang="lt-LT"/>
        </a:p>
      </dgm:t>
    </dgm:pt>
    <dgm:pt modelId="{00E05126-E86D-4E36-99E3-1E13A0F336C8}" type="pres">
      <dgm:prSet presAssocID="{290643B5-91B7-46E9-9BB6-510754E3EB44}" presName="diagram" presStyleCnt="0">
        <dgm:presLayoutVars>
          <dgm:dir/>
          <dgm:resizeHandles val="exact"/>
        </dgm:presLayoutVars>
      </dgm:prSet>
      <dgm:spPr/>
    </dgm:pt>
    <dgm:pt modelId="{A0307191-3FDA-492C-855B-D8D1D4E8FA3E}" type="pres">
      <dgm:prSet presAssocID="{5CACEA02-8806-4C49-A7FF-E06A29D014FE}" presName="node" presStyleLbl="node1" presStyleIdx="0" presStyleCnt="4">
        <dgm:presLayoutVars>
          <dgm:bulletEnabled val="1"/>
        </dgm:presLayoutVars>
      </dgm:prSet>
      <dgm:spPr/>
    </dgm:pt>
    <dgm:pt modelId="{80F5373F-6BCB-4B3C-BD34-174D1D014E6D}" type="pres">
      <dgm:prSet presAssocID="{783A475E-BE72-4318-BBD7-939605CE03CF}" presName="sibTrans" presStyleCnt="0"/>
      <dgm:spPr/>
    </dgm:pt>
    <dgm:pt modelId="{AB3D3F9F-0579-4E50-AE05-29FB478D6560}" type="pres">
      <dgm:prSet presAssocID="{FE7F00E3-8CDF-42EB-AD41-9ED9114D16C0}" presName="node" presStyleLbl="node1" presStyleIdx="1" presStyleCnt="4" custLinFactNeighborX="1973" custLinFactNeighborY="-130">
        <dgm:presLayoutVars>
          <dgm:bulletEnabled val="1"/>
        </dgm:presLayoutVars>
      </dgm:prSet>
      <dgm:spPr/>
    </dgm:pt>
    <dgm:pt modelId="{E1377162-B0C5-4A71-BB8C-DEB1784F140D}" type="pres">
      <dgm:prSet presAssocID="{60FD9DE6-5843-4810-B42F-3F2887437F5C}" presName="sibTrans" presStyleCnt="0"/>
      <dgm:spPr/>
    </dgm:pt>
    <dgm:pt modelId="{97846C8F-CDA4-4505-9857-09E22601E966}" type="pres">
      <dgm:prSet presAssocID="{E14962AB-AEA9-4817-BFFA-641A9575AFEC}" presName="node" presStyleLbl="node1" presStyleIdx="2" presStyleCnt="4">
        <dgm:presLayoutVars>
          <dgm:bulletEnabled val="1"/>
        </dgm:presLayoutVars>
      </dgm:prSet>
      <dgm:spPr/>
    </dgm:pt>
    <dgm:pt modelId="{814F75AA-BE52-4A92-95D8-F7AE1BE8EDCF}" type="pres">
      <dgm:prSet presAssocID="{433E6ECA-BE4B-4DED-9BE9-0C7BB31C04D8}" presName="sibTrans" presStyleCnt="0"/>
      <dgm:spPr/>
    </dgm:pt>
    <dgm:pt modelId="{A1FA0777-2A12-4DA7-BD68-F626F2174107}" type="pres">
      <dgm:prSet presAssocID="{9A47FA30-0870-4516-95D2-F4695032EC39}" presName="node" presStyleLbl="node1" presStyleIdx="3" presStyleCnt="4">
        <dgm:presLayoutVars>
          <dgm:bulletEnabled val="1"/>
        </dgm:presLayoutVars>
      </dgm:prSet>
      <dgm:spPr/>
    </dgm:pt>
  </dgm:ptLst>
  <dgm:cxnLst>
    <dgm:cxn modelId="{2AD30230-45CE-4A38-B08B-44C93B5E760F}" type="presOf" srcId="{290643B5-91B7-46E9-9BB6-510754E3EB44}" destId="{00E05126-E86D-4E36-99E3-1E13A0F336C8}" srcOrd="0" destOrd="0" presId="urn:microsoft.com/office/officeart/2005/8/layout/default"/>
    <dgm:cxn modelId="{2CAFA16D-21DB-4180-8324-FFC12BBDA3D4}" srcId="{290643B5-91B7-46E9-9BB6-510754E3EB44}" destId="{FE7F00E3-8CDF-42EB-AD41-9ED9114D16C0}" srcOrd="1" destOrd="0" parTransId="{2F9CCE5D-A7CE-4E7E-80E6-308F654FA95D}" sibTransId="{60FD9DE6-5843-4810-B42F-3F2887437F5C}"/>
    <dgm:cxn modelId="{8672D27E-DFC7-4400-A5C4-7A0A422208E9}" srcId="{290643B5-91B7-46E9-9BB6-510754E3EB44}" destId="{5CACEA02-8806-4C49-A7FF-E06A29D014FE}" srcOrd="0" destOrd="0" parTransId="{44836C1C-CFB4-4D4D-8802-598DBD76CFF3}" sibTransId="{783A475E-BE72-4318-BBD7-939605CE03CF}"/>
    <dgm:cxn modelId="{B2104D82-7F8A-4454-9DBE-A13BF6B1ED8B}" type="presOf" srcId="{5CACEA02-8806-4C49-A7FF-E06A29D014FE}" destId="{A0307191-3FDA-492C-855B-D8D1D4E8FA3E}" srcOrd="0" destOrd="0" presId="urn:microsoft.com/office/officeart/2005/8/layout/default"/>
    <dgm:cxn modelId="{2BBF14A7-DAD4-4AB6-8D02-D3F81E4C15C5}" type="presOf" srcId="{FE7F00E3-8CDF-42EB-AD41-9ED9114D16C0}" destId="{AB3D3F9F-0579-4E50-AE05-29FB478D6560}" srcOrd="0" destOrd="0" presId="urn:microsoft.com/office/officeart/2005/8/layout/default"/>
    <dgm:cxn modelId="{B0C0EBBF-545B-4434-8B4A-9711657F5BCD}" type="presOf" srcId="{9A47FA30-0870-4516-95D2-F4695032EC39}" destId="{A1FA0777-2A12-4DA7-BD68-F626F2174107}" srcOrd="0" destOrd="0" presId="urn:microsoft.com/office/officeart/2005/8/layout/default"/>
    <dgm:cxn modelId="{DA8B0DC4-2645-4433-880B-33BBCA8E776F}" srcId="{290643B5-91B7-46E9-9BB6-510754E3EB44}" destId="{E14962AB-AEA9-4817-BFFA-641A9575AFEC}" srcOrd="2" destOrd="0" parTransId="{9FC119E7-1C5A-4483-A907-F0C42BEFE2DC}" sibTransId="{433E6ECA-BE4B-4DED-9BE9-0C7BB31C04D8}"/>
    <dgm:cxn modelId="{39A22ED0-180B-4C27-8C2B-CDAA9C8A913D}" type="presOf" srcId="{E14962AB-AEA9-4817-BFFA-641A9575AFEC}" destId="{97846C8F-CDA4-4505-9857-09E22601E966}" srcOrd="0" destOrd="0" presId="urn:microsoft.com/office/officeart/2005/8/layout/default"/>
    <dgm:cxn modelId="{510760F0-78EB-4F13-9A30-B7131E0E2D55}" srcId="{290643B5-91B7-46E9-9BB6-510754E3EB44}" destId="{9A47FA30-0870-4516-95D2-F4695032EC39}" srcOrd="3" destOrd="0" parTransId="{A4779081-6515-4A95-B2C0-B40A8D6547A0}" sibTransId="{E3DB8401-46F2-4508-87BF-38285B06B91B}"/>
    <dgm:cxn modelId="{D718259F-4BC6-40C5-829F-D5635C0043A5}" type="presParOf" srcId="{00E05126-E86D-4E36-99E3-1E13A0F336C8}" destId="{A0307191-3FDA-492C-855B-D8D1D4E8FA3E}" srcOrd="0" destOrd="0" presId="urn:microsoft.com/office/officeart/2005/8/layout/default"/>
    <dgm:cxn modelId="{E75AF6BA-2374-40F6-ACBE-1D2EC6894655}" type="presParOf" srcId="{00E05126-E86D-4E36-99E3-1E13A0F336C8}" destId="{80F5373F-6BCB-4B3C-BD34-174D1D014E6D}" srcOrd="1" destOrd="0" presId="urn:microsoft.com/office/officeart/2005/8/layout/default"/>
    <dgm:cxn modelId="{0199E100-1430-4C62-AAEE-A226363FE3CF}" type="presParOf" srcId="{00E05126-E86D-4E36-99E3-1E13A0F336C8}" destId="{AB3D3F9F-0579-4E50-AE05-29FB478D6560}" srcOrd="2" destOrd="0" presId="urn:microsoft.com/office/officeart/2005/8/layout/default"/>
    <dgm:cxn modelId="{CFA4B45A-637C-4516-8975-67230EC698AF}" type="presParOf" srcId="{00E05126-E86D-4E36-99E3-1E13A0F336C8}" destId="{E1377162-B0C5-4A71-BB8C-DEB1784F140D}" srcOrd="3" destOrd="0" presId="urn:microsoft.com/office/officeart/2005/8/layout/default"/>
    <dgm:cxn modelId="{231F3EBF-1BC8-44B0-AEB6-96D30D9F133E}" type="presParOf" srcId="{00E05126-E86D-4E36-99E3-1E13A0F336C8}" destId="{97846C8F-CDA4-4505-9857-09E22601E966}" srcOrd="4" destOrd="0" presId="urn:microsoft.com/office/officeart/2005/8/layout/default"/>
    <dgm:cxn modelId="{2430DAA6-DFF7-43E4-AA50-BBA77A93E9C3}" type="presParOf" srcId="{00E05126-E86D-4E36-99E3-1E13A0F336C8}" destId="{814F75AA-BE52-4A92-95D8-F7AE1BE8EDCF}" srcOrd="5" destOrd="0" presId="urn:microsoft.com/office/officeart/2005/8/layout/default"/>
    <dgm:cxn modelId="{656B9A83-626D-4B84-AAEF-8F834D2E0094}" type="presParOf" srcId="{00E05126-E86D-4E36-99E3-1E13A0F336C8}" destId="{A1FA0777-2A12-4DA7-BD68-F626F2174107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3B97AF1-DB01-4B3D-A53E-3DFE8732E510}" type="doc">
      <dgm:prSet loTypeId="urn:microsoft.com/office/officeart/2005/8/layout/vList3" loCatId="picture" qsTypeId="urn:microsoft.com/office/officeart/2005/8/quickstyle/simple1" qsCatId="simple" csTypeId="urn:microsoft.com/office/officeart/2005/8/colors/accent5_4" csCatId="accent5" phldr="1"/>
      <dgm:spPr/>
    </dgm:pt>
    <dgm:pt modelId="{E6D6A28B-E643-477B-91D3-172523083D4E}">
      <dgm:prSet phldrT="[Tekstas]"/>
      <dgm:spPr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dirty="0">
              <a:solidFill>
                <a:schemeClr val="bg1"/>
              </a:solidFill>
            </a:rPr>
            <a:t>Mažiausiai 8 dalykai</a:t>
          </a:r>
        </a:p>
      </dgm:t>
    </dgm:pt>
    <dgm:pt modelId="{4E1478FC-1211-4E55-8083-FEE94F1C1688}" type="parTrans" cxnId="{28CCD35A-10D8-4948-9521-3F2084BECCDF}">
      <dgm:prSet/>
      <dgm:spPr/>
      <dgm:t>
        <a:bodyPr/>
        <a:lstStyle/>
        <a:p>
          <a:endParaRPr lang="lt-LT"/>
        </a:p>
      </dgm:t>
    </dgm:pt>
    <dgm:pt modelId="{33D92956-254B-4281-AB9E-8A936E3B19F2}" type="sibTrans" cxnId="{28CCD35A-10D8-4948-9521-3F2084BECCDF}">
      <dgm:prSet/>
      <dgm:spPr/>
      <dgm:t>
        <a:bodyPr/>
        <a:lstStyle/>
        <a:p>
          <a:endParaRPr lang="lt-LT"/>
        </a:p>
      </dgm:t>
    </dgm:pt>
    <dgm:pt modelId="{BED86AF3-4E5E-456B-89F8-F36A3AD8F3FF}">
      <dgm:prSet phldrT="[Tekstas]"/>
      <dgm:spPr>
        <a:solidFill>
          <a:schemeClr val="accent5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dirty="0">
              <a:solidFill>
                <a:schemeClr val="bg1"/>
              </a:solidFill>
            </a:rPr>
            <a:t>Privalomų pamokų minimumas 25 val. per savaitę</a:t>
          </a:r>
        </a:p>
      </dgm:t>
    </dgm:pt>
    <dgm:pt modelId="{F63309AF-7CFE-4B5A-8785-657E509FC068}" type="parTrans" cxnId="{40D7977C-0378-4FF7-B6E0-5C1BDFFC195D}">
      <dgm:prSet/>
      <dgm:spPr/>
      <dgm:t>
        <a:bodyPr/>
        <a:lstStyle/>
        <a:p>
          <a:endParaRPr lang="lt-LT"/>
        </a:p>
      </dgm:t>
    </dgm:pt>
    <dgm:pt modelId="{D5593DAC-45FE-42FE-9241-6C460ACF209B}" type="sibTrans" cxnId="{40D7977C-0378-4FF7-B6E0-5C1BDFFC195D}">
      <dgm:prSet/>
      <dgm:spPr/>
      <dgm:t>
        <a:bodyPr/>
        <a:lstStyle/>
        <a:p>
          <a:endParaRPr lang="lt-LT"/>
        </a:p>
      </dgm:t>
    </dgm:pt>
    <dgm:pt modelId="{9511F1BD-8D1D-4FCB-B2FD-DD8B5830620F}">
      <dgm:prSet phldrT="[Tekstas]"/>
      <dgm:spPr>
        <a:solidFill>
          <a:schemeClr val="accent5">
            <a:lumMod val="75000"/>
          </a:schemeClr>
        </a:solidFill>
        <a:ln>
          <a:noFill/>
        </a:ln>
        <a:effectLst>
          <a:outerShdw blurRad="107950" dist="12700" dir="5400000" algn="ctr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lt-LT" dirty="0">
              <a:solidFill>
                <a:schemeClr val="bg1"/>
              </a:solidFill>
            </a:rPr>
            <a:t>Maksimalus pamokų skaičius 35 val. per savaitę</a:t>
          </a:r>
        </a:p>
      </dgm:t>
    </dgm:pt>
    <dgm:pt modelId="{1A88FD84-66E1-49D4-85AF-ACF8A788EBF9}" type="parTrans" cxnId="{FF93D8C6-73EA-463D-8507-EB174FC2962C}">
      <dgm:prSet/>
      <dgm:spPr/>
      <dgm:t>
        <a:bodyPr/>
        <a:lstStyle/>
        <a:p>
          <a:endParaRPr lang="lt-LT"/>
        </a:p>
      </dgm:t>
    </dgm:pt>
    <dgm:pt modelId="{5119D864-8C71-41DE-AE29-EA0851972FFA}" type="sibTrans" cxnId="{FF93D8C6-73EA-463D-8507-EB174FC2962C}">
      <dgm:prSet/>
      <dgm:spPr/>
      <dgm:t>
        <a:bodyPr/>
        <a:lstStyle/>
        <a:p>
          <a:endParaRPr lang="lt-LT"/>
        </a:p>
      </dgm:t>
    </dgm:pt>
    <dgm:pt modelId="{BFC4DD34-9F57-45FF-9B9D-7BF94A547CFF}" type="pres">
      <dgm:prSet presAssocID="{73B97AF1-DB01-4B3D-A53E-3DFE8732E510}" presName="linearFlow" presStyleCnt="0">
        <dgm:presLayoutVars>
          <dgm:dir/>
          <dgm:resizeHandles val="exact"/>
        </dgm:presLayoutVars>
      </dgm:prSet>
      <dgm:spPr/>
    </dgm:pt>
    <dgm:pt modelId="{BA379E4D-57C3-48D1-AA1F-D987BE2A4EBD}" type="pres">
      <dgm:prSet presAssocID="{E6D6A28B-E643-477B-91D3-172523083D4E}" presName="composite" presStyleCnt="0"/>
      <dgm:spPr/>
    </dgm:pt>
    <dgm:pt modelId="{47FD1F33-F2AB-4B78-8AA5-7FD33BB4D135}" type="pres">
      <dgm:prSet presAssocID="{E6D6A28B-E643-477B-91D3-172523083D4E}" presName="imgShp" presStyleLbl="fgImgPlace1" presStyleIdx="0" presStyleCnt="3"/>
      <dgm:spPr>
        <a:ln>
          <a:solidFill>
            <a:schemeClr val="tx1"/>
          </a:solidFill>
        </a:ln>
      </dgm:spPr>
    </dgm:pt>
    <dgm:pt modelId="{B80FCD48-6463-4F3A-99F2-0BB4E3D26CBB}" type="pres">
      <dgm:prSet presAssocID="{E6D6A28B-E643-477B-91D3-172523083D4E}" presName="txShp" presStyleLbl="node1" presStyleIdx="0" presStyleCnt="3">
        <dgm:presLayoutVars>
          <dgm:bulletEnabled val="1"/>
        </dgm:presLayoutVars>
      </dgm:prSet>
      <dgm:spPr/>
    </dgm:pt>
    <dgm:pt modelId="{F5E53B5D-31F4-44B8-B409-BCEECF64F9ED}" type="pres">
      <dgm:prSet presAssocID="{33D92956-254B-4281-AB9E-8A936E3B19F2}" presName="spacing" presStyleCnt="0"/>
      <dgm:spPr/>
    </dgm:pt>
    <dgm:pt modelId="{5D2B4511-37AA-4859-930D-B6D7EAF3EB19}" type="pres">
      <dgm:prSet presAssocID="{BED86AF3-4E5E-456B-89F8-F36A3AD8F3FF}" presName="composite" presStyleCnt="0"/>
      <dgm:spPr/>
    </dgm:pt>
    <dgm:pt modelId="{B754D128-441B-4C5C-A05B-A21E07D76604}" type="pres">
      <dgm:prSet presAssocID="{BED86AF3-4E5E-456B-89F8-F36A3AD8F3FF}" presName="imgShp" presStyleLbl="fgImgPlace1" presStyleIdx="1" presStyleCnt="3"/>
      <dgm:spPr>
        <a:ln>
          <a:solidFill>
            <a:schemeClr val="tx1"/>
          </a:solidFill>
        </a:ln>
      </dgm:spPr>
    </dgm:pt>
    <dgm:pt modelId="{D88B2C3E-4AE1-4D6A-933C-A293095B69D6}" type="pres">
      <dgm:prSet presAssocID="{BED86AF3-4E5E-456B-89F8-F36A3AD8F3FF}" presName="txShp" presStyleLbl="node1" presStyleIdx="1" presStyleCnt="3">
        <dgm:presLayoutVars>
          <dgm:bulletEnabled val="1"/>
        </dgm:presLayoutVars>
      </dgm:prSet>
      <dgm:spPr/>
    </dgm:pt>
    <dgm:pt modelId="{AD94ECFD-ADCD-4AC4-91DD-17C498EEBA7D}" type="pres">
      <dgm:prSet presAssocID="{D5593DAC-45FE-42FE-9241-6C460ACF209B}" presName="spacing" presStyleCnt="0"/>
      <dgm:spPr/>
    </dgm:pt>
    <dgm:pt modelId="{4EDE26DC-1F63-4456-9CE4-56FA2E659A60}" type="pres">
      <dgm:prSet presAssocID="{9511F1BD-8D1D-4FCB-B2FD-DD8B5830620F}" presName="composite" presStyleCnt="0"/>
      <dgm:spPr/>
    </dgm:pt>
    <dgm:pt modelId="{125EDBF8-5609-4D07-B46A-94F60C67A53F}" type="pres">
      <dgm:prSet presAssocID="{9511F1BD-8D1D-4FCB-B2FD-DD8B5830620F}" presName="imgShp" presStyleLbl="fgImgPlace1" presStyleIdx="2" presStyleCnt="3"/>
      <dgm:spPr>
        <a:ln>
          <a:solidFill>
            <a:schemeClr val="tx2">
              <a:lumMod val="75000"/>
            </a:schemeClr>
          </a:solidFill>
        </a:ln>
      </dgm:spPr>
    </dgm:pt>
    <dgm:pt modelId="{C9919DCD-C28F-4939-A1E0-199052EC108A}" type="pres">
      <dgm:prSet presAssocID="{9511F1BD-8D1D-4FCB-B2FD-DD8B5830620F}" presName="txShp" presStyleLbl="node1" presStyleIdx="2" presStyleCnt="3">
        <dgm:presLayoutVars>
          <dgm:bulletEnabled val="1"/>
        </dgm:presLayoutVars>
      </dgm:prSet>
      <dgm:spPr/>
    </dgm:pt>
  </dgm:ptLst>
  <dgm:cxnLst>
    <dgm:cxn modelId="{1B025723-B87F-4DF4-A520-F0DF4F9EB808}" type="presOf" srcId="{BED86AF3-4E5E-456B-89F8-F36A3AD8F3FF}" destId="{D88B2C3E-4AE1-4D6A-933C-A293095B69D6}" srcOrd="0" destOrd="0" presId="urn:microsoft.com/office/officeart/2005/8/layout/vList3"/>
    <dgm:cxn modelId="{9914956B-1AF2-4DA7-B8DF-52D2BC0BF9F3}" type="presOf" srcId="{73B97AF1-DB01-4B3D-A53E-3DFE8732E510}" destId="{BFC4DD34-9F57-45FF-9B9D-7BF94A547CFF}" srcOrd="0" destOrd="0" presId="urn:microsoft.com/office/officeart/2005/8/layout/vList3"/>
    <dgm:cxn modelId="{28CCD35A-10D8-4948-9521-3F2084BECCDF}" srcId="{73B97AF1-DB01-4B3D-A53E-3DFE8732E510}" destId="{E6D6A28B-E643-477B-91D3-172523083D4E}" srcOrd="0" destOrd="0" parTransId="{4E1478FC-1211-4E55-8083-FEE94F1C1688}" sibTransId="{33D92956-254B-4281-AB9E-8A936E3B19F2}"/>
    <dgm:cxn modelId="{40D7977C-0378-4FF7-B6E0-5C1BDFFC195D}" srcId="{73B97AF1-DB01-4B3D-A53E-3DFE8732E510}" destId="{BED86AF3-4E5E-456B-89F8-F36A3AD8F3FF}" srcOrd="1" destOrd="0" parTransId="{F63309AF-7CFE-4B5A-8785-657E509FC068}" sibTransId="{D5593DAC-45FE-42FE-9241-6C460ACF209B}"/>
    <dgm:cxn modelId="{A05068A3-D7D1-46FE-8450-DED6A1D166E9}" type="presOf" srcId="{E6D6A28B-E643-477B-91D3-172523083D4E}" destId="{B80FCD48-6463-4F3A-99F2-0BB4E3D26CBB}" srcOrd="0" destOrd="0" presId="urn:microsoft.com/office/officeart/2005/8/layout/vList3"/>
    <dgm:cxn modelId="{FF93D8C6-73EA-463D-8507-EB174FC2962C}" srcId="{73B97AF1-DB01-4B3D-A53E-3DFE8732E510}" destId="{9511F1BD-8D1D-4FCB-B2FD-DD8B5830620F}" srcOrd="2" destOrd="0" parTransId="{1A88FD84-66E1-49D4-85AF-ACF8A788EBF9}" sibTransId="{5119D864-8C71-41DE-AE29-EA0851972FFA}"/>
    <dgm:cxn modelId="{858037EC-0F5B-4CDE-AB82-2C0C1FA4452B}" type="presOf" srcId="{9511F1BD-8D1D-4FCB-B2FD-DD8B5830620F}" destId="{C9919DCD-C28F-4939-A1E0-199052EC108A}" srcOrd="0" destOrd="0" presId="urn:microsoft.com/office/officeart/2005/8/layout/vList3"/>
    <dgm:cxn modelId="{F9EED7D8-272E-4E49-8D61-DCC18A000EBE}" type="presParOf" srcId="{BFC4DD34-9F57-45FF-9B9D-7BF94A547CFF}" destId="{BA379E4D-57C3-48D1-AA1F-D987BE2A4EBD}" srcOrd="0" destOrd="0" presId="urn:microsoft.com/office/officeart/2005/8/layout/vList3"/>
    <dgm:cxn modelId="{296785D8-C0CC-407D-89F3-909A26664036}" type="presParOf" srcId="{BA379E4D-57C3-48D1-AA1F-D987BE2A4EBD}" destId="{47FD1F33-F2AB-4B78-8AA5-7FD33BB4D135}" srcOrd="0" destOrd="0" presId="urn:microsoft.com/office/officeart/2005/8/layout/vList3"/>
    <dgm:cxn modelId="{EAE6DC07-0BA6-480D-9492-6F953F726693}" type="presParOf" srcId="{BA379E4D-57C3-48D1-AA1F-D987BE2A4EBD}" destId="{B80FCD48-6463-4F3A-99F2-0BB4E3D26CBB}" srcOrd="1" destOrd="0" presId="urn:microsoft.com/office/officeart/2005/8/layout/vList3"/>
    <dgm:cxn modelId="{DFA76F65-1006-4059-A76C-354167E4C5A5}" type="presParOf" srcId="{BFC4DD34-9F57-45FF-9B9D-7BF94A547CFF}" destId="{F5E53B5D-31F4-44B8-B409-BCEECF64F9ED}" srcOrd="1" destOrd="0" presId="urn:microsoft.com/office/officeart/2005/8/layout/vList3"/>
    <dgm:cxn modelId="{59D02FB2-CCFD-4654-8054-691CDAFD3175}" type="presParOf" srcId="{BFC4DD34-9F57-45FF-9B9D-7BF94A547CFF}" destId="{5D2B4511-37AA-4859-930D-B6D7EAF3EB19}" srcOrd="2" destOrd="0" presId="urn:microsoft.com/office/officeart/2005/8/layout/vList3"/>
    <dgm:cxn modelId="{5702E16A-8A81-4C22-97A3-9896645C6116}" type="presParOf" srcId="{5D2B4511-37AA-4859-930D-B6D7EAF3EB19}" destId="{B754D128-441B-4C5C-A05B-A21E07D76604}" srcOrd="0" destOrd="0" presId="urn:microsoft.com/office/officeart/2005/8/layout/vList3"/>
    <dgm:cxn modelId="{EC3803F7-28FA-4171-B6B3-EE322651C197}" type="presParOf" srcId="{5D2B4511-37AA-4859-930D-B6D7EAF3EB19}" destId="{D88B2C3E-4AE1-4D6A-933C-A293095B69D6}" srcOrd="1" destOrd="0" presId="urn:microsoft.com/office/officeart/2005/8/layout/vList3"/>
    <dgm:cxn modelId="{6E0C7778-0948-4780-B292-EC85C8D807C5}" type="presParOf" srcId="{BFC4DD34-9F57-45FF-9B9D-7BF94A547CFF}" destId="{AD94ECFD-ADCD-4AC4-91DD-17C498EEBA7D}" srcOrd="3" destOrd="0" presId="urn:microsoft.com/office/officeart/2005/8/layout/vList3"/>
    <dgm:cxn modelId="{DBBDE086-98B8-40A4-9C1C-D948523AAE08}" type="presParOf" srcId="{BFC4DD34-9F57-45FF-9B9D-7BF94A547CFF}" destId="{4EDE26DC-1F63-4456-9CE4-56FA2E659A60}" srcOrd="4" destOrd="0" presId="urn:microsoft.com/office/officeart/2005/8/layout/vList3"/>
    <dgm:cxn modelId="{F3E16E64-0771-4527-A890-8B6B8E74B316}" type="presParOf" srcId="{4EDE26DC-1F63-4456-9CE4-56FA2E659A60}" destId="{125EDBF8-5609-4D07-B46A-94F60C67A53F}" srcOrd="0" destOrd="0" presId="urn:microsoft.com/office/officeart/2005/8/layout/vList3"/>
    <dgm:cxn modelId="{E5F65B8A-1FFF-48BE-9B93-D2ED3A09B5F4}" type="presParOf" srcId="{4EDE26DC-1F63-4456-9CE4-56FA2E659A60}" destId="{C9919DCD-C28F-4939-A1E0-199052EC108A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CB5CC-EEAA-4501-8E51-39587D97C750}">
      <dsp:nvSpPr>
        <dsp:cNvPr id="0" name=""/>
        <dsp:cNvSpPr/>
      </dsp:nvSpPr>
      <dsp:spPr>
        <a:xfrm rot="1375655">
          <a:off x="2957315" y="3316876"/>
          <a:ext cx="942454" cy="52734"/>
        </a:xfrm>
        <a:custGeom>
          <a:avLst/>
          <a:gdLst/>
          <a:ahLst/>
          <a:cxnLst/>
          <a:rect l="0" t="0" r="0" b="0"/>
          <a:pathLst>
            <a:path>
              <a:moveTo>
                <a:pt x="0" y="26367"/>
              </a:moveTo>
              <a:lnTo>
                <a:pt x="942454" y="2636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22B28C-9B25-4EE1-87D3-1A7807F43C41}">
      <dsp:nvSpPr>
        <dsp:cNvPr id="0" name=""/>
        <dsp:cNvSpPr/>
      </dsp:nvSpPr>
      <dsp:spPr>
        <a:xfrm rot="19834340">
          <a:off x="2932560" y="2043488"/>
          <a:ext cx="960802" cy="52734"/>
        </a:xfrm>
        <a:custGeom>
          <a:avLst/>
          <a:gdLst/>
          <a:ahLst/>
          <a:cxnLst/>
          <a:rect l="0" t="0" r="0" b="0"/>
          <a:pathLst>
            <a:path>
              <a:moveTo>
                <a:pt x="0" y="26367"/>
              </a:moveTo>
              <a:lnTo>
                <a:pt x="960802" y="2636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5DA7B2-8BF0-4A57-9CF5-162E7300D2E2}">
      <dsp:nvSpPr>
        <dsp:cNvPr id="0" name=""/>
        <dsp:cNvSpPr/>
      </dsp:nvSpPr>
      <dsp:spPr>
        <a:xfrm rot="21530242">
          <a:off x="1264439" y="2763992"/>
          <a:ext cx="2070428" cy="52734"/>
        </a:xfrm>
        <a:custGeom>
          <a:avLst/>
          <a:gdLst/>
          <a:ahLst/>
          <a:cxnLst/>
          <a:rect l="0" t="0" r="0" b="0"/>
          <a:pathLst>
            <a:path>
              <a:moveTo>
                <a:pt x="0" y="26367"/>
              </a:moveTo>
              <a:lnTo>
                <a:pt x="2070428" y="26367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3813595-00DC-49F8-BA3E-4993D6D7072D}">
      <dsp:nvSpPr>
        <dsp:cNvPr id="0" name=""/>
        <dsp:cNvSpPr/>
      </dsp:nvSpPr>
      <dsp:spPr>
        <a:xfrm>
          <a:off x="298371" y="1116643"/>
          <a:ext cx="3491637" cy="321613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0D5D36-9648-43ED-80AA-C2B1DBE60AB1}">
      <dsp:nvSpPr>
        <dsp:cNvPr id="0" name=""/>
        <dsp:cNvSpPr/>
      </dsp:nvSpPr>
      <dsp:spPr>
        <a:xfrm>
          <a:off x="525839" y="1625875"/>
          <a:ext cx="2809229" cy="2343953"/>
        </a:xfrm>
        <a:prstGeom prst="ellipse">
          <a:avLst/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noFill/>
          <a:prstDash val="solid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kern="1200" dirty="0">
              <a:solidFill>
                <a:schemeClr val="tx1"/>
              </a:solidFill>
            </a:rPr>
            <a:t>Pagrindinio ugdymo programos </a:t>
          </a:r>
          <a:r>
            <a:rPr lang="lt-LT" sz="20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II</a:t>
          </a:r>
          <a:r>
            <a:rPr lang="lt-LT" sz="2000" kern="1200" dirty="0">
              <a:solidFill>
                <a:schemeClr val="tx1"/>
              </a:solidFill>
            </a:rPr>
            <a:t> dalies baigimo pažymėjimas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937241" y="1969139"/>
        <a:ext cx="1986425" cy="1657425"/>
      </dsp:txXfrm>
    </dsp:sp>
    <dsp:sp modelId="{5D6DEEAF-42FB-48CD-90B4-8FFA2C0A9024}">
      <dsp:nvSpPr>
        <dsp:cNvPr id="0" name=""/>
        <dsp:cNvSpPr/>
      </dsp:nvSpPr>
      <dsp:spPr>
        <a:xfrm>
          <a:off x="3702715" y="540579"/>
          <a:ext cx="1813034" cy="1708900"/>
        </a:xfrm>
        <a:prstGeom prst="ellipse">
          <a:avLst/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>
          <a:outerShdw blurRad="76200" dir="13500000" sy="23000" kx="1200000" algn="br" rotWithShape="0">
            <a:prstClr val="black">
              <a:alpha val="2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kern="1200" dirty="0">
              <a:solidFill>
                <a:schemeClr val="tx1"/>
              </a:solidFill>
            </a:rPr>
            <a:t>Teigiami metiniai įvertinimai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3968228" y="790842"/>
        <a:ext cx="1282008" cy="1208374"/>
      </dsp:txXfrm>
    </dsp:sp>
    <dsp:sp modelId="{19BBC084-FCB7-4906-8A1F-FA4B39B37DEB}">
      <dsp:nvSpPr>
        <dsp:cNvPr id="0" name=""/>
        <dsp:cNvSpPr/>
      </dsp:nvSpPr>
      <dsp:spPr>
        <a:xfrm>
          <a:off x="3772766" y="3124940"/>
          <a:ext cx="1709849" cy="1451047"/>
        </a:xfrm>
        <a:prstGeom prst="ellipse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000" kern="1200" dirty="0">
              <a:solidFill>
                <a:schemeClr val="tx1"/>
              </a:solidFill>
            </a:rPr>
            <a:t>20 val. socialinė- pilietinė veikla</a:t>
          </a:r>
          <a:endParaRPr lang="en-US" sz="2000" kern="1200" dirty="0">
            <a:solidFill>
              <a:schemeClr val="tx1"/>
            </a:solidFill>
          </a:endParaRPr>
        </a:p>
      </dsp:txBody>
      <dsp:txXfrm>
        <a:off x="4023168" y="3337441"/>
        <a:ext cx="1209045" cy="10260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6C4D79-C60D-484D-A871-CDC38AB066C3}">
      <dsp:nvSpPr>
        <dsp:cNvPr id="0" name=""/>
        <dsp:cNvSpPr/>
      </dsp:nvSpPr>
      <dsp:spPr>
        <a:xfrm>
          <a:off x="755545" y="0"/>
          <a:ext cx="7681021" cy="4608512"/>
        </a:xfrm>
        <a:prstGeom prst="rightArrow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8E38B44-80E9-4C92-BDCB-8C438CBCD017}">
      <dsp:nvSpPr>
        <dsp:cNvPr id="0" name=""/>
        <dsp:cNvSpPr/>
      </dsp:nvSpPr>
      <dsp:spPr>
        <a:xfrm>
          <a:off x="9707" y="1382553"/>
          <a:ext cx="2908622" cy="1843404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shade val="5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shade val="5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kern="1200" dirty="0"/>
            <a:t>Visi brandos egzaminai tik valstybiniai</a:t>
          </a:r>
        </a:p>
      </dsp:txBody>
      <dsp:txXfrm>
        <a:off x="99695" y="1472541"/>
        <a:ext cx="2728646" cy="1663428"/>
      </dsp:txXfrm>
    </dsp:sp>
    <dsp:sp modelId="{12318BB6-CF02-4167-B763-78E0E49175B3}">
      <dsp:nvSpPr>
        <dsp:cNvPr id="0" name=""/>
        <dsp:cNvSpPr/>
      </dsp:nvSpPr>
      <dsp:spPr>
        <a:xfrm>
          <a:off x="3059832" y="1368156"/>
          <a:ext cx="2908622" cy="1843404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178371"/>
                <a:satOff val="-2846"/>
                <a:lumOff val="27405"/>
                <a:alphaOff val="0"/>
                <a:tint val="50000"/>
                <a:satMod val="300000"/>
              </a:schemeClr>
            </a:gs>
            <a:gs pos="35000">
              <a:schemeClr val="accent3">
                <a:shade val="50000"/>
                <a:hueOff val="178371"/>
                <a:satOff val="-2846"/>
                <a:lumOff val="27405"/>
                <a:alphaOff val="0"/>
                <a:tint val="37000"/>
                <a:satMod val="300000"/>
              </a:schemeClr>
            </a:gs>
            <a:gs pos="100000">
              <a:schemeClr val="accent3">
                <a:shade val="50000"/>
                <a:hueOff val="178371"/>
                <a:satOff val="-2846"/>
                <a:lumOff val="2740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kern="1200" dirty="0">
              <a:solidFill>
                <a:schemeClr val="tx1"/>
              </a:solidFill>
            </a:rPr>
            <a:t>VBE</a:t>
          </a:r>
          <a:r>
            <a:rPr lang="lt-LT" sz="1900" kern="1200" dirty="0">
              <a:solidFill>
                <a:srgbClr val="FF0000"/>
              </a:solidFill>
            </a:rPr>
            <a:t> </a:t>
          </a:r>
          <a:r>
            <a:rPr lang="lt-LT" sz="1900" kern="1200" dirty="0"/>
            <a:t>dalių laikymas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kern="1200" dirty="0"/>
            <a:t>III ir IV klasėje</a:t>
          </a:r>
        </a:p>
      </dsp:txBody>
      <dsp:txXfrm>
        <a:off x="3149820" y="1458144"/>
        <a:ext cx="2728646" cy="1663428"/>
      </dsp:txXfrm>
    </dsp:sp>
    <dsp:sp modelId="{936B7A27-A821-49C0-A56D-F31921C63171}">
      <dsp:nvSpPr>
        <dsp:cNvPr id="0" name=""/>
        <dsp:cNvSpPr/>
      </dsp:nvSpPr>
      <dsp:spPr>
        <a:xfrm>
          <a:off x="6127873" y="1368156"/>
          <a:ext cx="2908622" cy="1843404"/>
        </a:xfrm>
        <a:prstGeom prst="roundRect">
          <a:avLst/>
        </a:prstGeom>
        <a:gradFill rotWithShape="0">
          <a:gsLst>
            <a:gs pos="0">
              <a:schemeClr val="accent3">
                <a:shade val="50000"/>
                <a:hueOff val="178371"/>
                <a:satOff val="-2846"/>
                <a:lumOff val="27405"/>
                <a:alphaOff val="0"/>
                <a:tint val="50000"/>
                <a:satMod val="300000"/>
              </a:schemeClr>
            </a:gs>
            <a:gs pos="35000">
              <a:schemeClr val="accent3">
                <a:shade val="50000"/>
                <a:hueOff val="178371"/>
                <a:satOff val="-2846"/>
                <a:lumOff val="27405"/>
                <a:alphaOff val="0"/>
                <a:tint val="37000"/>
                <a:satMod val="300000"/>
              </a:schemeClr>
            </a:gs>
            <a:gs pos="100000">
              <a:schemeClr val="accent3">
                <a:shade val="50000"/>
                <a:hueOff val="178371"/>
                <a:satOff val="-2846"/>
                <a:lumOff val="2740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kern="1200" dirty="0"/>
            <a:t>Brandos atestatui gauti-nemažiau kaip 2  egzaminai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900" kern="1200" dirty="0"/>
            <a:t>(Lietuvių kalba ir literatūra ir kitas laisvai pasirinktas)</a:t>
          </a:r>
        </a:p>
      </dsp:txBody>
      <dsp:txXfrm>
        <a:off x="6217861" y="1458144"/>
        <a:ext cx="2728646" cy="16634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408518-64BE-4A29-936C-3246E7C46EA2}">
      <dsp:nvSpPr>
        <dsp:cNvPr id="0" name=""/>
        <dsp:cNvSpPr/>
      </dsp:nvSpPr>
      <dsp:spPr>
        <a:xfrm rot="5400000">
          <a:off x="-144051" y="223849"/>
          <a:ext cx="809176" cy="566423"/>
        </a:xfrm>
        <a:prstGeom prst="chevron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1200" kern="1200" dirty="0"/>
        </a:p>
      </dsp:txBody>
      <dsp:txXfrm rot="-5400000">
        <a:off x="-22674" y="385685"/>
        <a:ext cx="566423" cy="242753"/>
      </dsp:txXfrm>
    </dsp:sp>
    <dsp:sp modelId="{0BD8FB31-16DE-42F4-B72F-DD2429F52269}">
      <dsp:nvSpPr>
        <dsp:cNvPr id="0" name=""/>
        <dsp:cNvSpPr/>
      </dsp:nvSpPr>
      <dsp:spPr>
        <a:xfrm rot="5400000">
          <a:off x="4335427" y="-3688717"/>
          <a:ext cx="707201" cy="83812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800" kern="1200" dirty="0"/>
            <a:t>Lietuvių kalbos ir literatūros bei matematikos egzaminai bus laikomi to kurso, kuriuo bus mokomasi dalyko. </a:t>
          </a:r>
        </a:p>
        <a:p>
          <a:pPr marL="57150" lvl="1" indent="-57150" algn="l" defTabSz="266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lt-LT" sz="600" kern="1200" dirty="0"/>
        </a:p>
      </dsp:txBody>
      <dsp:txXfrm rot="-5400000">
        <a:off x="498399" y="182834"/>
        <a:ext cx="8346735" cy="638155"/>
      </dsp:txXfrm>
    </dsp:sp>
    <dsp:sp modelId="{48958E58-0349-4E0A-A222-0A43E33241DB}">
      <dsp:nvSpPr>
        <dsp:cNvPr id="0" name=""/>
        <dsp:cNvSpPr/>
      </dsp:nvSpPr>
      <dsp:spPr>
        <a:xfrm rot="5400000">
          <a:off x="-144051" y="1147464"/>
          <a:ext cx="809176" cy="566423"/>
        </a:xfrm>
        <a:prstGeom prst="chevron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1200" kern="1200" dirty="0"/>
        </a:p>
      </dsp:txBody>
      <dsp:txXfrm rot="-5400000">
        <a:off x="-22674" y="1309300"/>
        <a:ext cx="566423" cy="242753"/>
      </dsp:txXfrm>
    </dsp:sp>
    <dsp:sp modelId="{E1B416D6-AAED-49C2-8032-3C52E58D34D7}">
      <dsp:nvSpPr>
        <dsp:cNvPr id="0" name=""/>
        <dsp:cNvSpPr/>
      </dsp:nvSpPr>
      <dsp:spPr>
        <a:xfrm rot="5400000">
          <a:off x="4354278" y="-2730184"/>
          <a:ext cx="714849" cy="82905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t-LT" sz="1800" kern="1200" dirty="0"/>
            <a:t> Pretenduojant į Lietuvos aukštąsias mokyklas, galios tiek bendrojo, tiek išplėstinio kurso valstybinių egzaminų rezultatai.</a:t>
          </a:r>
        </a:p>
        <a:p>
          <a:pPr lvl="1" algn="l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lt-LT" sz="1800" kern="1200" dirty="0"/>
        </a:p>
      </dsp:txBody>
      <dsp:txXfrm rot="-5400000">
        <a:off x="566423" y="1092567"/>
        <a:ext cx="8255663" cy="645057"/>
      </dsp:txXfrm>
    </dsp:sp>
    <dsp:sp modelId="{088B3406-70B5-429D-960E-F848FB96FA5F}">
      <dsp:nvSpPr>
        <dsp:cNvPr id="0" name=""/>
        <dsp:cNvSpPr/>
      </dsp:nvSpPr>
      <dsp:spPr>
        <a:xfrm rot="5400000">
          <a:off x="-202121" y="2214986"/>
          <a:ext cx="925317" cy="566423"/>
        </a:xfrm>
        <a:prstGeom prst="chevron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1200" kern="1200" dirty="0"/>
        </a:p>
      </dsp:txBody>
      <dsp:txXfrm rot="-5400000">
        <a:off x="-22673" y="2318751"/>
        <a:ext cx="566423" cy="358894"/>
      </dsp:txXfrm>
    </dsp:sp>
    <dsp:sp modelId="{2FDD1257-24D5-468E-93A9-C271F2919D07}">
      <dsp:nvSpPr>
        <dsp:cNvPr id="0" name=""/>
        <dsp:cNvSpPr/>
      </dsp:nvSpPr>
      <dsp:spPr>
        <a:xfrm rot="5400000">
          <a:off x="4355698" y="-1763125"/>
          <a:ext cx="666660" cy="834925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800" kern="1200" dirty="0"/>
            <a:t>Bendrojo kurso VBE rezultatas prilygs 60 proc. išplėstinio kurso VBE rezultatui.</a:t>
          </a:r>
        </a:p>
      </dsp:txBody>
      <dsp:txXfrm rot="-5400000">
        <a:off x="514400" y="2110717"/>
        <a:ext cx="8316712" cy="601572"/>
      </dsp:txXfrm>
    </dsp:sp>
    <dsp:sp modelId="{E55DB8DB-03B4-4689-955E-2330E4BB001D}">
      <dsp:nvSpPr>
        <dsp:cNvPr id="0" name=""/>
        <dsp:cNvSpPr/>
      </dsp:nvSpPr>
      <dsp:spPr>
        <a:xfrm rot="5400000">
          <a:off x="-66082" y="3212311"/>
          <a:ext cx="653240" cy="566423"/>
        </a:xfrm>
        <a:prstGeom prst="chevron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500" kern="1200"/>
        </a:p>
      </dsp:txBody>
      <dsp:txXfrm rot="-5400000">
        <a:off x="-22673" y="3452115"/>
        <a:ext cx="566423" cy="86817"/>
      </dsp:txXfrm>
    </dsp:sp>
    <dsp:sp modelId="{170D8331-C62A-46D3-92E2-7006E48C9DD8}">
      <dsp:nvSpPr>
        <dsp:cNvPr id="0" name=""/>
        <dsp:cNvSpPr/>
      </dsp:nvSpPr>
      <dsp:spPr>
        <a:xfrm rot="5400000">
          <a:off x="4246927" y="-713052"/>
          <a:ext cx="929469" cy="82905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2672" tIns="3810" rIns="3810" bIns="3810" numCol="1" spcCol="1270" anchor="ctr" anchorCtr="0">
          <a:noAutofit/>
        </a:bodyPr>
        <a:lstStyle/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lt-LT" sz="600" kern="1200" dirty="0"/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lt-LT" sz="600" kern="1200" dirty="0"/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lt-LT" sz="600" kern="1200" dirty="0"/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t-LT" sz="1800" kern="1200" dirty="0"/>
            <a:t> Norint stoti į Lietuvos aukštąsias mokyklas, reikės būti išlaikius ne mažiau kaip 3 VBE:</a:t>
          </a:r>
        </a:p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t-LT" sz="1800" kern="1200" dirty="0"/>
            <a:t>        lietuvių kalbos ir literatūros, matematikos ir laisvai pasirinktą.</a:t>
          </a:r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lt-LT" sz="1800" kern="1200" dirty="0"/>
        </a:p>
        <a:p>
          <a:pPr marL="114300" lvl="1" indent="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lt-LT" sz="1400" kern="1200" dirty="0"/>
            <a:t>   </a:t>
          </a:r>
          <a:endParaRPr lang="lt-LT" sz="600" kern="1200" dirty="0"/>
        </a:p>
      </dsp:txBody>
      <dsp:txXfrm rot="-5400000">
        <a:off x="566383" y="3012865"/>
        <a:ext cx="8245186" cy="838723"/>
      </dsp:txXfrm>
    </dsp:sp>
    <dsp:sp modelId="{2D044C5B-E9DE-4342-BCA0-48F3B046A6F7}">
      <dsp:nvSpPr>
        <dsp:cNvPr id="0" name=""/>
        <dsp:cNvSpPr/>
      </dsp:nvSpPr>
      <dsp:spPr>
        <a:xfrm rot="5400000">
          <a:off x="-144051" y="4246669"/>
          <a:ext cx="809176" cy="566423"/>
        </a:xfrm>
        <a:prstGeom prst="chevron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1500" kern="1200"/>
        </a:p>
      </dsp:txBody>
      <dsp:txXfrm rot="-5400000">
        <a:off x="-22674" y="4408505"/>
        <a:ext cx="566423" cy="242753"/>
      </dsp:txXfrm>
    </dsp:sp>
    <dsp:sp modelId="{7872E8A2-A6CB-4D1A-85B5-DB7D27DE36A8}">
      <dsp:nvSpPr>
        <dsp:cNvPr id="0" name=""/>
        <dsp:cNvSpPr/>
      </dsp:nvSpPr>
      <dsp:spPr>
        <a:xfrm rot="5400000">
          <a:off x="4317844" y="319613"/>
          <a:ext cx="742367" cy="83537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63500">
            <a:schemeClr val="accent2">
              <a:satMod val="175000"/>
              <a:alpha val="40000"/>
            </a:schemeClr>
          </a:glo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lt-LT" sz="1800" kern="1200" dirty="0"/>
            <a:t>Menų studijų kryptis-pakaks mažiausiai 2 VBE, nebūtinas matematikos egzaminas.</a:t>
          </a:r>
        </a:p>
      </dsp:txBody>
      <dsp:txXfrm rot="-5400000">
        <a:off x="512162" y="4161535"/>
        <a:ext cx="8317494" cy="6698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43923A-9332-421B-A68D-EB0694252BAB}">
      <dsp:nvSpPr>
        <dsp:cNvPr id="0" name=""/>
        <dsp:cNvSpPr/>
      </dsp:nvSpPr>
      <dsp:spPr>
        <a:xfrm>
          <a:off x="10976" y="288163"/>
          <a:ext cx="8352295" cy="971813"/>
        </a:xfrm>
        <a:prstGeom prst="roundRect">
          <a:avLst>
            <a:gd name="adj" fmla="val 10000"/>
          </a:avLst>
        </a:prstGeom>
        <a:solidFill>
          <a:schemeClr val="bg2">
            <a:lumMod val="9000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 w="165100" prst="coolSlant"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lt-LT" sz="2400" kern="1200" dirty="0"/>
            <a:t>Vidurinio ugdymo programos trukmė – dveji mokslo metai </a:t>
          </a:r>
          <a:endParaRPr lang="en-US" sz="2400" kern="1200" dirty="0"/>
        </a:p>
        <a:p>
          <a:pPr lvl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1900" kern="1200" dirty="0"/>
        </a:p>
      </dsp:txBody>
      <dsp:txXfrm>
        <a:off x="39439" y="316626"/>
        <a:ext cx="8295369" cy="914887"/>
      </dsp:txXfrm>
    </dsp:sp>
    <dsp:sp modelId="{06ABBFEE-2438-42A7-A14F-B5E60DB5A11D}">
      <dsp:nvSpPr>
        <dsp:cNvPr id="0" name=""/>
        <dsp:cNvSpPr/>
      </dsp:nvSpPr>
      <dsp:spPr>
        <a:xfrm>
          <a:off x="609128" y="1436148"/>
          <a:ext cx="895177" cy="895177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B4BC0E4-F7A7-4BE0-92E2-02350017ACCE}">
      <dsp:nvSpPr>
        <dsp:cNvPr id="0" name=""/>
        <dsp:cNvSpPr/>
      </dsp:nvSpPr>
      <dsp:spPr>
        <a:xfrm>
          <a:off x="10993" y="1436148"/>
          <a:ext cx="8352274" cy="895177"/>
        </a:xfrm>
        <a:prstGeom prst="roundRect">
          <a:avLst>
            <a:gd name="adj" fmla="val 16670"/>
          </a:avLst>
        </a:prstGeom>
        <a:solidFill>
          <a:schemeClr val="bg2">
            <a:lumMod val="9000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1" kern="1200" dirty="0"/>
            <a:t>Privaloma dalis</a:t>
          </a:r>
          <a:r>
            <a:rPr lang="lt-LT" sz="2400" kern="1200" dirty="0"/>
            <a:t>:  privalomi dalykai,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kern="1200" dirty="0"/>
            <a:t>                               privalomai pasirenkami dalykai</a:t>
          </a:r>
        </a:p>
      </dsp:txBody>
      <dsp:txXfrm>
        <a:off x="54700" y="1479855"/>
        <a:ext cx="8264860" cy="807763"/>
      </dsp:txXfrm>
    </dsp:sp>
    <dsp:sp modelId="{5A74C6C0-418F-40FA-8DD3-87C083F73842}">
      <dsp:nvSpPr>
        <dsp:cNvPr id="0" name=""/>
        <dsp:cNvSpPr/>
      </dsp:nvSpPr>
      <dsp:spPr>
        <a:xfrm>
          <a:off x="335407" y="2520280"/>
          <a:ext cx="233507" cy="751161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66219D8-44F6-478A-B83F-670290508DA8}">
      <dsp:nvSpPr>
        <dsp:cNvPr id="0" name=""/>
        <dsp:cNvSpPr/>
      </dsp:nvSpPr>
      <dsp:spPr>
        <a:xfrm>
          <a:off x="8" y="2448272"/>
          <a:ext cx="8363263" cy="992769"/>
        </a:xfrm>
        <a:prstGeom prst="roundRect">
          <a:avLst>
            <a:gd name="adj" fmla="val 16670"/>
          </a:avLst>
        </a:prstGeom>
        <a:solidFill>
          <a:schemeClr val="bg2">
            <a:lumMod val="9000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1" kern="1200" dirty="0"/>
            <a:t>Laisvai pasirenkama dalis</a:t>
          </a:r>
          <a:r>
            <a:rPr lang="lt-LT" sz="2400" kern="1200" dirty="0"/>
            <a:t>: laisvai pasirenkami dalykai,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kern="1200" dirty="0"/>
            <a:t>                                                dalykų moduliai</a:t>
          </a:r>
        </a:p>
      </dsp:txBody>
      <dsp:txXfrm>
        <a:off x="48480" y="2496744"/>
        <a:ext cx="8266319" cy="895825"/>
      </dsp:txXfrm>
    </dsp:sp>
    <dsp:sp modelId="{E16F1690-D9A5-4571-AFA7-268149D95BE4}">
      <dsp:nvSpPr>
        <dsp:cNvPr id="0" name=""/>
        <dsp:cNvSpPr/>
      </dsp:nvSpPr>
      <dsp:spPr>
        <a:xfrm>
          <a:off x="612073" y="3582547"/>
          <a:ext cx="895177" cy="895177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B90DC21-A369-488E-8F34-41E83BFFDE8F}">
      <dsp:nvSpPr>
        <dsp:cNvPr id="0" name=""/>
        <dsp:cNvSpPr/>
      </dsp:nvSpPr>
      <dsp:spPr>
        <a:xfrm>
          <a:off x="16887" y="3528393"/>
          <a:ext cx="8346384" cy="982394"/>
        </a:xfrm>
        <a:prstGeom prst="roundRect">
          <a:avLst>
            <a:gd name="adj" fmla="val 16670"/>
          </a:avLst>
        </a:prstGeom>
        <a:solidFill>
          <a:schemeClr val="bg2">
            <a:lumMod val="90000"/>
          </a:schemeClr>
        </a:solidFill>
        <a:ln w="381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1" kern="1200" dirty="0"/>
            <a:t>Privaloma</a:t>
          </a:r>
          <a:r>
            <a:rPr lang="lt-LT" sz="2400" kern="1200" dirty="0"/>
            <a:t> socialinė ir pilietinė veikla 70 val.</a:t>
          </a:r>
        </a:p>
      </dsp:txBody>
      <dsp:txXfrm>
        <a:off x="64852" y="3576358"/>
        <a:ext cx="8250454" cy="8864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094E59-C4B4-4695-8860-4D418883CDFD}">
      <dsp:nvSpPr>
        <dsp:cNvPr id="0" name=""/>
        <dsp:cNvSpPr/>
      </dsp:nvSpPr>
      <dsp:spPr>
        <a:xfrm>
          <a:off x="0" y="320901"/>
          <a:ext cx="2571749" cy="154305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tx2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1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Lietuvių kalba ir literatūra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15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</a:t>
          </a:r>
        </a:p>
      </dsp:txBody>
      <dsp:txXfrm>
        <a:off x="0" y="320901"/>
        <a:ext cx="2571749" cy="1543050"/>
      </dsp:txXfrm>
    </dsp:sp>
    <dsp:sp modelId="{7E643412-C02A-4716-B261-90F4CCBA1630}">
      <dsp:nvSpPr>
        <dsp:cNvPr id="0" name=""/>
        <dsp:cNvSpPr/>
      </dsp:nvSpPr>
      <dsp:spPr>
        <a:xfrm>
          <a:off x="2828925" y="320901"/>
          <a:ext cx="2571749" cy="154305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2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Matematika</a:t>
          </a:r>
          <a:endParaRPr lang="lt-LT" sz="15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1500" kern="1200" dirty="0"/>
        </a:p>
      </dsp:txBody>
      <dsp:txXfrm>
        <a:off x="2828925" y="320901"/>
        <a:ext cx="2571749" cy="1543050"/>
      </dsp:txXfrm>
    </dsp:sp>
    <dsp:sp modelId="{7B54A919-169A-4FF5-ADA6-DB4176E92FD7}">
      <dsp:nvSpPr>
        <dsp:cNvPr id="0" name=""/>
        <dsp:cNvSpPr/>
      </dsp:nvSpPr>
      <dsp:spPr>
        <a:xfrm>
          <a:off x="5645222" y="332998"/>
          <a:ext cx="2571749" cy="154305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Fizinis ugdymas</a:t>
          </a:r>
        </a:p>
      </dsp:txBody>
      <dsp:txXfrm>
        <a:off x="5645222" y="332998"/>
        <a:ext cx="2571749" cy="1543050"/>
      </dsp:txXfrm>
    </dsp:sp>
    <dsp:sp modelId="{F40F3973-AE3B-4F20-891E-B2EA262CF223}">
      <dsp:nvSpPr>
        <dsp:cNvPr id="0" name=""/>
        <dsp:cNvSpPr/>
      </dsp:nvSpPr>
      <dsp:spPr>
        <a:xfrm>
          <a:off x="0" y="2260849"/>
          <a:ext cx="2571749" cy="1973915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Išplėstinis kursas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kern="12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 6/6 val.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Bendrasis kursas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kern="12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4/4 val.</a:t>
          </a:r>
        </a:p>
      </dsp:txBody>
      <dsp:txXfrm>
        <a:off x="0" y="2260849"/>
        <a:ext cx="2571749" cy="1973915"/>
      </dsp:txXfrm>
    </dsp:sp>
    <dsp:sp modelId="{4D462506-AAD9-478B-98EB-25722972AED5}">
      <dsp:nvSpPr>
        <dsp:cNvPr id="0" name=""/>
        <dsp:cNvSpPr/>
      </dsp:nvSpPr>
      <dsp:spPr>
        <a:xfrm>
          <a:off x="2828925" y="2193140"/>
          <a:ext cx="2571749" cy="2083935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Išplėstinis kursas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kern="12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6/6 val.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kern="120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Bendrasis kursas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kern="12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4/4 val.</a:t>
          </a:r>
        </a:p>
      </dsp:txBody>
      <dsp:txXfrm>
        <a:off x="2828925" y="2193140"/>
        <a:ext cx="2571749" cy="2083935"/>
      </dsp:txXfrm>
    </dsp:sp>
    <dsp:sp modelId="{015E78B9-E769-477C-BAAC-7C31BE31B80D}">
      <dsp:nvSpPr>
        <dsp:cNvPr id="0" name=""/>
        <dsp:cNvSpPr/>
      </dsp:nvSpPr>
      <dsp:spPr>
        <a:xfrm>
          <a:off x="5657849" y="2121126"/>
          <a:ext cx="2571749" cy="2083935"/>
        </a:xfrm>
        <a:prstGeom prst="rect">
          <a:avLst/>
        </a:prstGeom>
        <a:solidFill>
          <a:schemeClr val="accent3">
            <a:lumMod val="40000"/>
            <a:lumOff val="6000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400" b="0" kern="1200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rPr>
            <a:t>3/3 val.</a:t>
          </a:r>
        </a:p>
      </dsp:txBody>
      <dsp:txXfrm>
        <a:off x="5657849" y="2121126"/>
        <a:ext cx="2571749" cy="20839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772DB1-6158-42AD-B5BA-DB0881F05FF4}">
      <dsp:nvSpPr>
        <dsp:cNvPr id="0" name=""/>
        <dsp:cNvSpPr/>
      </dsp:nvSpPr>
      <dsp:spPr>
        <a:xfrm>
          <a:off x="0" y="0"/>
          <a:ext cx="7992888" cy="1706589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400" kern="1200" dirty="0">
              <a:solidFill>
                <a:schemeClr val="tx1"/>
              </a:solidFill>
            </a:rPr>
            <a:t>LAISVAI PASIRENKAMIEJI DALYKAI</a:t>
          </a:r>
        </a:p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4400" kern="1200" dirty="0">
              <a:solidFill>
                <a:schemeClr val="tx1"/>
              </a:solidFill>
            </a:rPr>
            <a:t>(negali keisti, tęsia)</a:t>
          </a:r>
        </a:p>
      </dsp:txBody>
      <dsp:txXfrm>
        <a:off x="0" y="0"/>
        <a:ext cx="7992888" cy="1706589"/>
      </dsp:txXfrm>
    </dsp:sp>
    <dsp:sp modelId="{81698154-0F60-444B-9926-724A61AE3BE9}">
      <dsp:nvSpPr>
        <dsp:cNvPr id="0" name=""/>
        <dsp:cNvSpPr/>
      </dsp:nvSpPr>
      <dsp:spPr>
        <a:xfrm>
          <a:off x="72017" y="1656182"/>
          <a:ext cx="2774271" cy="38368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/>
            <a:t>II-</a:t>
          </a:r>
          <a:r>
            <a:rPr lang="lt-LT" sz="2800" kern="1200" dirty="0" err="1"/>
            <a:t>oji</a:t>
          </a:r>
          <a:r>
            <a:rPr lang="lt-LT" sz="2800" kern="1200" dirty="0"/>
            <a:t> užsienio kalba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/>
            <a:t>Prancūzų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>
              <a:solidFill>
                <a:schemeClr val="tx1"/>
              </a:solidFill>
            </a:rPr>
            <a:t>2/2 val.</a:t>
          </a:r>
        </a:p>
      </dsp:txBody>
      <dsp:txXfrm>
        <a:off x="72017" y="1656182"/>
        <a:ext cx="2774271" cy="3836821"/>
      </dsp:txXfrm>
    </dsp:sp>
    <dsp:sp modelId="{4E343C37-A6CD-43F4-8D83-5FD066E04F86}">
      <dsp:nvSpPr>
        <dsp:cNvPr id="0" name=""/>
        <dsp:cNvSpPr/>
      </dsp:nvSpPr>
      <dsp:spPr>
        <a:xfrm>
          <a:off x="2776524" y="1656182"/>
          <a:ext cx="2607055" cy="36846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/>
            <a:t>II-</a:t>
          </a:r>
          <a:r>
            <a:rPr lang="lt-LT" sz="2800" kern="1200" dirty="0" err="1"/>
            <a:t>oji</a:t>
          </a:r>
          <a:r>
            <a:rPr lang="lt-LT" sz="2800" kern="1200" dirty="0"/>
            <a:t> užsienio kalba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/>
            <a:t>Vokiečių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>
              <a:solidFill>
                <a:schemeClr val="tx1"/>
              </a:solidFill>
            </a:rPr>
            <a:t>2/2 val.</a:t>
          </a:r>
        </a:p>
      </dsp:txBody>
      <dsp:txXfrm>
        <a:off x="2776524" y="1656182"/>
        <a:ext cx="2607055" cy="3684651"/>
      </dsp:txXfrm>
    </dsp:sp>
    <dsp:sp modelId="{C4FBF4F2-2296-40B5-A09F-CE48F9695840}">
      <dsp:nvSpPr>
        <dsp:cNvPr id="0" name=""/>
        <dsp:cNvSpPr/>
      </dsp:nvSpPr>
      <dsp:spPr>
        <a:xfrm>
          <a:off x="5383579" y="1656182"/>
          <a:ext cx="2607055" cy="368465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/>
            <a:t>II-</a:t>
          </a:r>
          <a:r>
            <a:rPr lang="lt-LT" sz="2800" kern="1200" dirty="0" err="1"/>
            <a:t>oji</a:t>
          </a:r>
          <a:r>
            <a:rPr lang="lt-LT" sz="2800" kern="1200" dirty="0"/>
            <a:t> užsienio kalba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/>
            <a:t>Rusų 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>
              <a:solidFill>
                <a:schemeClr val="tx1"/>
              </a:solidFill>
            </a:rPr>
            <a:t>2/2 val.</a:t>
          </a:r>
        </a:p>
      </dsp:txBody>
      <dsp:txXfrm>
        <a:off x="5383579" y="1656182"/>
        <a:ext cx="2607055" cy="3684651"/>
      </dsp:txXfrm>
    </dsp:sp>
    <dsp:sp modelId="{6BAF9A23-9697-4C17-8126-CF8C823B85E6}">
      <dsp:nvSpPr>
        <dsp:cNvPr id="0" name=""/>
        <dsp:cNvSpPr/>
      </dsp:nvSpPr>
      <dsp:spPr>
        <a:xfrm>
          <a:off x="0" y="5290427"/>
          <a:ext cx="7992888" cy="398204"/>
        </a:xfrm>
        <a:prstGeom prst="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307191-3FDA-492C-855B-D8D1D4E8FA3E}">
      <dsp:nvSpPr>
        <dsp:cNvPr id="0" name=""/>
        <dsp:cNvSpPr/>
      </dsp:nvSpPr>
      <dsp:spPr>
        <a:xfrm>
          <a:off x="861737" y="2423"/>
          <a:ext cx="3098155" cy="1858893"/>
        </a:xfrm>
        <a:prstGeom prst="rect">
          <a:avLst/>
        </a:prstGeom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/>
            <a:t>Ispanų kalba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/>
            <a:t>1/1 val.</a:t>
          </a:r>
        </a:p>
      </dsp:txBody>
      <dsp:txXfrm>
        <a:off x="861737" y="2423"/>
        <a:ext cx="3098155" cy="1858893"/>
      </dsp:txXfrm>
    </dsp:sp>
    <dsp:sp modelId="{AB3D3F9F-0579-4E50-AE05-29FB478D6560}">
      <dsp:nvSpPr>
        <dsp:cNvPr id="0" name=""/>
        <dsp:cNvSpPr/>
      </dsp:nvSpPr>
      <dsp:spPr>
        <a:xfrm>
          <a:off x="4330834" y="6"/>
          <a:ext cx="3098155" cy="1858893"/>
        </a:xfrm>
        <a:prstGeom prst="rect">
          <a:avLst/>
        </a:prstGeom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3200" kern="1200" dirty="0"/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/>
            <a:t>Lotynų kalba 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/>
            <a:t>1/1 val.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lt-LT" sz="3200" kern="1200" dirty="0"/>
        </a:p>
      </dsp:txBody>
      <dsp:txXfrm>
        <a:off x="4330834" y="6"/>
        <a:ext cx="3098155" cy="1858893"/>
      </dsp:txXfrm>
    </dsp:sp>
    <dsp:sp modelId="{97846C8F-CDA4-4505-9857-09E22601E966}">
      <dsp:nvSpPr>
        <dsp:cNvPr id="0" name=""/>
        <dsp:cNvSpPr/>
      </dsp:nvSpPr>
      <dsp:spPr>
        <a:xfrm>
          <a:off x="861737" y="2171131"/>
          <a:ext cx="3098155" cy="1858893"/>
        </a:xfrm>
        <a:prstGeom prst="rect">
          <a:avLst/>
        </a:prstGeom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/>
            <a:t>Prancūzų kalba 1/1 val.</a:t>
          </a:r>
        </a:p>
      </dsp:txBody>
      <dsp:txXfrm>
        <a:off x="861737" y="2171131"/>
        <a:ext cx="3098155" cy="1858893"/>
      </dsp:txXfrm>
    </dsp:sp>
    <dsp:sp modelId="{A1FA0777-2A12-4DA7-BD68-F626F2174107}">
      <dsp:nvSpPr>
        <dsp:cNvPr id="0" name=""/>
        <dsp:cNvSpPr/>
      </dsp:nvSpPr>
      <dsp:spPr>
        <a:xfrm>
          <a:off x="4269707" y="2171131"/>
          <a:ext cx="3098155" cy="1858893"/>
        </a:xfrm>
        <a:prstGeom prst="rect">
          <a:avLst/>
        </a:prstGeom>
        <a:solidFill>
          <a:schemeClr val="bg2">
            <a:lumMod val="90000"/>
          </a:schemeClr>
        </a:solidFill>
        <a:ln>
          <a:noFill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/>
            <a:t>Psichologija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3200" kern="1200" dirty="0"/>
            <a:t>1/1 val.</a:t>
          </a:r>
        </a:p>
      </dsp:txBody>
      <dsp:txXfrm>
        <a:off x="4269707" y="2171131"/>
        <a:ext cx="3098155" cy="185889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0FCD48-6463-4F3A-99F2-0BB4E3D26CBB}">
      <dsp:nvSpPr>
        <dsp:cNvPr id="0" name=""/>
        <dsp:cNvSpPr/>
      </dsp:nvSpPr>
      <dsp:spPr>
        <a:xfrm rot="10800000">
          <a:off x="1692784" y="1710"/>
          <a:ext cx="5472684" cy="1257304"/>
        </a:xfrm>
        <a:prstGeom prst="homePlate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>
              <a:solidFill>
                <a:schemeClr val="bg1"/>
              </a:solidFill>
            </a:rPr>
            <a:t>Mažiausiai 8 dalykai</a:t>
          </a:r>
        </a:p>
      </dsp:txBody>
      <dsp:txXfrm rot="10800000">
        <a:off x="2007110" y="1710"/>
        <a:ext cx="5158358" cy="1257304"/>
      </dsp:txXfrm>
    </dsp:sp>
    <dsp:sp modelId="{47FD1F33-F2AB-4B78-8AA5-7FD33BB4D135}">
      <dsp:nvSpPr>
        <dsp:cNvPr id="0" name=""/>
        <dsp:cNvSpPr/>
      </dsp:nvSpPr>
      <dsp:spPr>
        <a:xfrm>
          <a:off x="1064131" y="1710"/>
          <a:ext cx="1257304" cy="1257304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8B2C3E-4AE1-4D6A-933C-A293095B69D6}">
      <dsp:nvSpPr>
        <dsp:cNvPr id="0" name=""/>
        <dsp:cNvSpPr/>
      </dsp:nvSpPr>
      <dsp:spPr>
        <a:xfrm rot="10800000">
          <a:off x="1692784" y="1634329"/>
          <a:ext cx="5472684" cy="1257304"/>
        </a:xfrm>
        <a:prstGeom prst="homePlate">
          <a:avLst/>
        </a:prstGeom>
        <a:solidFill>
          <a:schemeClr val="accent5">
            <a:lumMod val="75000"/>
          </a:schemeClr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>
              <a:solidFill>
                <a:schemeClr val="bg1"/>
              </a:solidFill>
            </a:rPr>
            <a:t>Privalomų pamokų minimumas 25 val. per savaitę</a:t>
          </a:r>
        </a:p>
      </dsp:txBody>
      <dsp:txXfrm rot="10800000">
        <a:off x="2007110" y="1634329"/>
        <a:ext cx="5158358" cy="1257304"/>
      </dsp:txXfrm>
    </dsp:sp>
    <dsp:sp modelId="{B754D128-441B-4C5C-A05B-A21E07D76604}">
      <dsp:nvSpPr>
        <dsp:cNvPr id="0" name=""/>
        <dsp:cNvSpPr/>
      </dsp:nvSpPr>
      <dsp:spPr>
        <a:xfrm>
          <a:off x="1064131" y="1634329"/>
          <a:ext cx="1257304" cy="1257304"/>
        </a:xfrm>
        <a:prstGeom prst="ellipse">
          <a:avLst/>
        </a:prstGeom>
        <a:solidFill>
          <a:schemeClr val="accent5">
            <a:tint val="50000"/>
            <a:hueOff val="-6393"/>
            <a:satOff val="304"/>
            <a:lumOff val="-1033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919DCD-C28F-4939-A1E0-199052EC108A}">
      <dsp:nvSpPr>
        <dsp:cNvPr id="0" name=""/>
        <dsp:cNvSpPr/>
      </dsp:nvSpPr>
      <dsp:spPr>
        <a:xfrm rot="10800000">
          <a:off x="1692784" y="3266948"/>
          <a:ext cx="5472684" cy="1257304"/>
        </a:xfrm>
        <a:prstGeom prst="homePlate">
          <a:avLst/>
        </a:prstGeom>
        <a:solidFill>
          <a:schemeClr val="accent5">
            <a:lumMod val="75000"/>
          </a:schemeClr>
        </a:solidFill>
        <a:ln w="25400" cap="flat" cmpd="sng" algn="ctr">
          <a:noFill/>
          <a:prstDash val="solid"/>
        </a:ln>
        <a:effectLst>
          <a:outerShdw blurRad="107950" dist="12700" dir="5400000" algn="ctr" rotWithShape="0">
            <a:srgbClr val="000000"/>
          </a:out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4436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lt-LT" sz="2800" kern="1200" dirty="0">
              <a:solidFill>
                <a:schemeClr val="bg1"/>
              </a:solidFill>
            </a:rPr>
            <a:t>Maksimalus pamokų skaičius 35 val. per savaitę</a:t>
          </a:r>
        </a:p>
      </dsp:txBody>
      <dsp:txXfrm rot="10800000">
        <a:off x="2007110" y="3266948"/>
        <a:ext cx="5158358" cy="1257304"/>
      </dsp:txXfrm>
    </dsp:sp>
    <dsp:sp modelId="{125EDBF8-5609-4D07-B46A-94F60C67A53F}">
      <dsp:nvSpPr>
        <dsp:cNvPr id="0" name=""/>
        <dsp:cNvSpPr/>
      </dsp:nvSpPr>
      <dsp:spPr>
        <a:xfrm>
          <a:off x="1064131" y="3266948"/>
          <a:ext cx="1257304" cy="1257304"/>
        </a:xfrm>
        <a:prstGeom prst="ellipse">
          <a:avLst/>
        </a:prstGeom>
        <a:solidFill>
          <a:schemeClr val="accent5">
            <a:tint val="50000"/>
            <a:hueOff val="-12785"/>
            <a:satOff val="608"/>
            <a:lumOff val="-2067"/>
            <a:alphaOff val="0"/>
          </a:schemeClr>
        </a:solidFill>
        <a:ln w="25400" cap="flat" cmpd="sng" algn="ctr">
          <a:solidFill>
            <a:schemeClr val="tx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Spustelėję redag. ruoš. paantrš.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5244-E30E-4C33-A859-5EF8DFAE8097}" type="datetimeFigureOut">
              <a:rPr lang="lt-LT" smtClean="0"/>
              <a:t>2026-04-15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E0C5-F68D-4278-A348-4532718923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5541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5244-E30E-4C33-A859-5EF8DFAE8097}" type="datetimeFigureOut">
              <a:rPr lang="lt-LT" smtClean="0"/>
              <a:t>2026-04-15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E0C5-F68D-4278-A348-4532718923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25874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5244-E30E-4C33-A859-5EF8DFAE8097}" type="datetimeFigureOut">
              <a:rPr lang="lt-LT" smtClean="0"/>
              <a:t>2026-04-15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E0C5-F68D-4278-A348-4532718923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12947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5244-E30E-4C33-A859-5EF8DFAE8097}" type="datetimeFigureOut">
              <a:rPr lang="lt-LT" smtClean="0"/>
              <a:t>2026-04-15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E0C5-F68D-4278-A348-4532718923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57568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7" name="Datos vietos rezervavimo ženkla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5244-E30E-4C33-A859-5EF8DFAE8097}" type="datetimeFigureOut">
              <a:rPr lang="lt-LT" smtClean="0"/>
              <a:t>2026-04-15</a:t>
            </a:fld>
            <a:endParaRPr lang="lt-LT"/>
          </a:p>
        </p:txBody>
      </p:sp>
      <p:sp>
        <p:nvSpPr>
          <p:cNvPr id="8" name="Poraštės vietos rezervavimo ženkla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E0C5-F68D-4278-A348-4532718923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98592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5244-E30E-4C33-A859-5EF8DFAE8097}" type="datetimeFigureOut">
              <a:rPr lang="lt-LT" smtClean="0"/>
              <a:t>2026-04-15</a:t>
            </a:fld>
            <a:endParaRPr lang="lt-LT"/>
          </a:p>
        </p:txBody>
      </p:sp>
      <p:sp>
        <p:nvSpPr>
          <p:cNvPr id="4" name="Poraštės vietos rezervavimo ženkla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E0C5-F68D-4278-A348-4532718923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50617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5244-E30E-4C33-A859-5EF8DFAE8097}" type="datetimeFigureOut">
              <a:rPr lang="lt-LT" smtClean="0"/>
              <a:t>2026-04-15</a:t>
            </a:fld>
            <a:endParaRPr lang="lt-LT"/>
          </a:p>
        </p:txBody>
      </p:sp>
      <p:sp>
        <p:nvSpPr>
          <p:cNvPr id="3" name="Poraštės vietos rezervavimo ženkla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E0C5-F68D-4278-A348-4532718923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49296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5244-E30E-4C33-A859-5EF8DFAE8097}" type="datetimeFigureOut">
              <a:rPr lang="lt-LT" smtClean="0"/>
              <a:t>2026-04-15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E0C5-F68D-4278-A348-4532718923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59232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lt-LT"/>
              <a:t>Spustelėję redag. ruoš. pavad. stilių</a:t>
            </a:r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/>
              <a:t>Spustelėję redag. ruoš. teksto stilių</a:t>
            </a:r>
          </a:p>
        </p:txBody>
      </p:sp>
      <p:sp>
        <p:nvSpPr>
          <p:cNvPr id="5" name="Datos vietos rezervavimo ženkla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5244-E30E-4C33-A859-5EF8DFAE8097}" type="datetimeFigureOut">
              <a:rPr lang="lt-LT" smtClean="0"/>
              <a:t>2026-04-15</a:t>
            </a:fld>
            <a:endParaRPr lang="lt-LT"/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E0C5-F68D-4278-A348-4532718923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21070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5244-E30E-4C33-A859-5EF8DFAE8097}" type="datetimeFigureOut">
              <a:rPr lang="lt-LT" smtClean="0"/>
              <a:t>2026-04-15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E0C5-F68D-4278-A348-4532718923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49560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D5244-E30E-4C33-A859-5EF8DFAE8097}" type="datetimeFigureOut">
              <a:rPr lang="lt-LT" smtClean="0"/>
              <a:t>2026-04-15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E0C5-F68D-4278-A348-4532718923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47801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redag. ruoš. pavad.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4" name="Datos vietos rezervavimo ženklas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D5244-E30E-4C33-A859-5EF8DFAE8097}" type="datetimeFigureOut">
              <a:rPr lang="lt-LT" smtClean="0"/>
              <a:t>2026-04-15</a:t>
            </a:fld>
            <a:endParaRPr lang="lt-LT"/>
          </a:p>
        </p:txBody>
      </p:sp>
      <p:sp>
        <p:nvSpPr>
          <p:cNvPr id="5" name="Poraštės vietos rezervavimo ženklas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FE0C5-F68D-4278-A348-4532718923A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17934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179512" y="2130425"/>
            <a:ext cx="8712968" cy="1470025"/>
          </a:xfr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r>
              <a:rPr lang="lt-LT" dirty="0"/>
              <a:t>VIDURINIO UGDYMO(SI) PROGRAMA</a:t>
            </a:r>
            <a:br>
              <a:rPr lang="lt-LT" dirty="0"/>
            </a:br>
            <a:r>
              <a:rPr lang="lt-LT" dirty="0"/>
              <a:t>2026-2027 M. M.</a:t>
            </a: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6400800" cy="1686049"/>
          </a:xfr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47500" lnSpcReduction="20000"/>
          </a:bodyPr>
          <a:lstStyle/>
          <a:p>
            <a:r>
              <a:rPr lang="lt-LT" dirty="0">
                <a:solidFill>
                  <a:schemeClr val="tx1"/>
                </a:solidFill>
              </a:rPr>
              <a:t>Aida </a:t>
            </a:r>
            <a:r>
              <a:rPr lang="lt-LT" dirty="0" err="1">
                <a:solidFill>
                  <a:schemeClr val="tx1"/>
                </a:solidFill>
              </a:rPr>
              <a:t>Stanišauskienė</a:t>
            </a:r>
            <a:endParaRPr lang="lt-LT" dirty="0">
              <a:solidFill>
                <a:schemeClr val="tx1"/>
              </a:solidFill>
            </a:endParaRPr>
          </a:p>
          <a:p>
            <a:r>
              <a:rPr lang="lt-LT" dirty="0">
                <a:solidFill>
                  <a:schemeClr val="tx1"/>
                </a:solidFill>
              </a:rPr>
              <a:t>karjeros specialistė</a:t>
            </a:r>
          </a:p>
          <a:p>
            <a:endParaRPr lang="lt-LT" dirty="0">
              <a:solidFill>
                <a:schemeClr val="tx1"/>
              </a:solidFill>
            </a:endParaRPr>
          </a:p>
          <a:p>
            <a:r>
              <a:rPr lang="lt-LT" dirty="0">
                <a:solidFill>
                  <a:schemeClr val="tx1"/>
                </a:solidFill>
              </a:rPr>
              <a:t>Gintautas Radzevičius</a:t>
            </a:r>
          </a:p>
          <a:p>
            <a:r>
              <a:rPr lang="lt-LT" dirty="0">
                <a:solidFill>
                  <a:schemeClr val="tx1"/>
                </a:solidFill>
              </a:rPr>
              <a:t>direktoriaus pavaduotojas ugdymui</a:t>
            </a:r>
          </a:p>
          <a:p>
            <a:endParaRPr lang="lt-LT" dirty="0">
              <a:solidFill>
                <a:schemeClr val="tx1"/>
              </a:solidFill>
            </a:endParaRPr>
          </a:p>
          <a:p>
            <a:r>
              <a:rPr lang="lt-LT" dirty="0">
                <a:solidFill>
                  <a:schemeClr val="tx1"/>
                </a:solidFill>
              </a:rPr>
              <a:t>2026-04-15</a:t>
            </a:r>
          </a:p>
        </p:txBody>
      </p:sp>
    </p:spTree>
    <p:extLst>
      <p:ext uri="{BB962C8B-B14F-4D97-AF65-F5344CB8AC3E}">
        <p14:creationId xmlns:p14="http://schemas.microsoft.com/office/powerpoint/2010/main" val="996756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sv-SE" sz="3600" dirty="0"/>
              <a:t>PUPP patikra (gegužės </a:t>
            </a:r>
            <a:r>
              <a:rPr lang="lt-LT" sz="3600" dirty="0"/>
              <a:t>7, </a:t>
            </a:r>
            <a:r>
              <a:rPr lang="sv-SE" sz="3600" dirty="0"/>
              <a:t>1</a:t>
            </a:r>
            <a:r>
              <a:rPr lang="lt-LT" sz="3600" dirty="0"/>
              <a:t>3</a:t>
            </a:r>
            <a:r>
              <a:rPr lang="sv-SE" sz="3600" dirty="0"/>
              <a:t>d.)</a:t>
            </a:r>
            <a:endParaRPr lang="lt-LT" sz="3600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0753958"/>
              </p:ext>
            </p:extLst>
          </p:nvPr>
        </p:nvGraphicFramePr>
        <p:xfrm>
          <a:off x="1177280" y="1600200"/>
          <a:ext cx="8435280" cy="51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0873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E80E0-C2D5-9954-E900-8C929B9D9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Jei vertinimas mažesnis nei 4 balai: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CD12E-3B1B-545D-EF91-2AC6CCC89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lt-LT" dirty="0"/>
              <a:t>Reikia perlaikyti patikrinimus dar tais pačiais metais.</a:t>
            </a:r>
          </a:p>
          <a:p>
            <a:pPr marL="0" indent="0">
              <a:buNone/>
            </a:pPr>
            <a:endParaRPr lang="lt-LT" dirty="0"/>
          </a:p>
          <a:p>
            <a:r>
              <a:rPr lang="lt-LT" dirty="0"/>
              <a:t>Jei nepavyksta perlaikyti, tačiau mokinys turi teigiamus visų dalykų įvertinimus – jis gali tęsti mokymąsi vidurinio udgymo programoje.</a:t>
            </a:r>
          </a:p>
          <a:p>
            <a:pPr marL="0" indent="0">
              <a:buNone/>
            </a:pPr>
            <a:endParaRPr lang="lt-LT" dirty="0"/>
          </a:p>
          <a:p>
            <a:r>
              <a:rPr lang="lt-LT" dirty="0"/>
              <a:t>Nepasiekus patenkinamo lygio PUPP (gav</a:t>
            </a:r>
            <a:r>
              <a:rPr lang="en-US" dirty="0"/>
              <a:t>u</a:t>
            </a:r>
            <a:r>
              <a:rPr lang="lt-LT" dirty="0"/>
              <a:t>s 4 balus ar mažiau), III gimnazijos klasėje sudaromas individualus mokymosi pasiekimų gerinimo planas ir teikiama reikalinga mokymosi pagalba (20 konsultacijų ne didesnėse kaip 5 mokinių grupėse).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314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70ED20B5-F7E8-BE32-7DC7-411AC002C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/>
              <a:t>Pupp</a:t>
            </a:r>
            <a:r>
              <a:rPr lang="lt-LT" dirty="0"/>
              <a:t> pakartotinė sesija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71C356F9-4316-36C0-8878-50606D422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Lietuvių kalba ir literatūra – birželio 17 d.</a:t>
            </a:r>
          </a:p>
          <a:p>
            <a:r>
              <a:rPr lang="lt-LT" dirty="0"/>
              <a:t>Matematika – birželio 19 d.</a:t>
            </a:r>
          </a:p>
        </p:txBody>
      </p:sp>
    </p:spTree>
    <p:extLst>
      <p:ext uri="{BB962C8B-B14F-4D97-AF65-F5344CB8AC3E}">
        <p14:creationId xmlns:p14="http://schemas.microsoft.com/office/powerpoint/2010/main" val="4287568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r>
              <a:rPr lang="lt-LT" dirty="0"/>
              <a:t>2026–2027 </a:t>
            </a:r>
            <a:r>
              <a:rPr lang="lt-LT" dirty="0" err="1"/>
              <a:t>m.m</a:t>
            </a:r>
            <a:r>
              <a:rPr lang="lt-LT" dirty="0"/>
              <a:t>.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 algn="ctr"/>
            <a:r>
              <a:rPr lang="lt-LT" sz="2600" dirty="0"/>
              <a:t>Vidurinio ugdymo programa </a:t>
            </a:r>
          </a:p>
          <a:p>
            <a:pPr algn="ctr"/>
            <a:r>
              <a:rPr lang="lt-LT" sz="2600" dirty="0"/>
              <a:t>III-IV gimnazijos klasės</a:t>
            </a:r>
          </a:p>
          <a:p>
            <a:endParaRPr lang="lt-LT" sz="2600" dirty="0"/>
          </a:p>
          <a:p>
            <a:r>
              <a:rPr lang="lt-LT" sz="2600" dirty="0"/>
              <a:t>2025–2026 ir 2026–2027 mokslo metų pradinio, pagrindinio ir vidurinio ugdymo programų bendrieji ugdymo planai</a:t>
            </a:r>
          </a:p>
          <a:p>
            <a:endParaRPr lang="lt-LT" sz="2600" dirty="0"/>
          </a:p>
          <a:p>
            <a:r>
              <a:rPr lang="lt-LT" sz="2600" dirty="0"/>
              <a:t>Pradinio, pagrindinio ir vidurinio ugdymo bendrosios programos (LŠMSM 2022 m. rugsėjo 30 d.  įsakymas Nr. V-1541)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608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964488" cy="1143000"/>
          </a:xfr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r>
              <a:rPr lang="lt-LT" dirty="0"/>
              <a:t>BRANDOS EGZAMINAI 2026-2027 M. M.</a:t>
            </a:r>
            <a:endParaRPr lang="en-US" dirty="0"/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886788946"/>
              </p:ext>
            </p:extLst>
          </p:nvPr>
        </p:nvGraphicFramePr>
        <p:xfrm>
          <a:off x="0" y="1628800"/>
          <a:ext cx="903649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52216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veikslėli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870449" cy="1066892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143000"/>
          </a:xfr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r>
              <a:rPr lang="pt-BR" dirty="0"/>
              <a:t>BRANDOS EGZAMINAI</a:t>
            </a:r>
            <a:endParaRPr lang="en-US" dirty="0"/>
          </a:p>
        </p:txBody>
      </p:sp>
      <p:sp>
        <p:nvSpPr>
          <p:cNvPr id="5" name="Stačiakampis 4"/>
          <p:cNvSpPr/>
          <p:nvPr/>
        </p:nvSpPr>
        <p:spPr>
          <a:xfrm>
            <a:off x="467544" y="2132856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dirty="0"/>
          </a:p>
          <a:p>
            <a:endParaRPr lang="lt-LT" dirty="0"/>
          </a:p>
          <a:p>
            <a:endParaRPr lang="en-US" dirty="0"/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296347907"/>
              </p:ext>
            </p:extLst>
          </p:nvPr>
        </p:nvGraphicFramePr>
        <p:xfrm>
          <a:off x="179512" y="1692276"/>
          <a:ext cx="8856983" cy="53371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15896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r>
              <a:rPr lang="lt-LT" dirty="0"/>
              <a:t>VIDURINIS UGDYMAS</a:t>
            </a:r>
            <a:br>
              <a:rPr lang="lt-LT" dirty="0"/>
            </a:br>
            <a:r>
              <a:rPr lang="lt-LT" dirty="0"/>
              <a:t>UGDYMO(SI) PLANAS</a:t>
            </a:r>
            <a:endParaRPr lang="en-US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1505052889"/>
              </p:ext>
            </p:extLst>
          </p:nvPr>
        </p:nvGraphicFramePr>
        <p:xfrm>
          <a:off x="457200" y="1772816"/>
          <a:ext cx="836327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14194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lt-LT" dirty="0"/>
              <a:t>PRIVALOMI DALYKAI</a:t>
            </a:r>
            <a:endParaRPr lang="en-US" dirty="0"/>
          </a:p>
        </p:txBody>
      </p:sp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420613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6193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br>
              <a:rPr lang="lt-LT" dirty="0"/>
            </a:br>
            <a:r>
              <a:rPr lang="en-US" dirty="0"/>
              <a:t>PRIVALOMAI PASIRENKAMI DALYKAI (I</a:t>
            </a:r>
            <a:r>
              <a:rPr lang="lt-LT" dirty="0"/>
              <a:t>I</a:t>
            </a:r>
            <a:r>
              <a:rPr lang="en-US" dirty="0"/>
              <a:t>)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5" name="Turinio vietos rezervavimo ženklas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4091055"/>
              </p:ext>
            </p:extLst>
          </p:nvPr>
        </p:nvGraphicFramePr>
        <p:xfrm>
          <a:off x="1979712" y="2348880"/>
          <a:ext cx="4752528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52528">
                  <a:extLst>
                    <a:ext uri="{9D8B030D-6E8A-4147-A177-3AD203B41FA5}">
                      <a16:colId xmlns:a16="http://schemas.microsoft.com/office/drawing/2014/main" val="3690627665"/>
                    </a:ext>
                  </a:extLst>
                </a:gridCol>
              </a:tblGrid>
              <a:tr h="984109">
                <a:tc>
                  <a:txBody>
                    <a:bodyPr/>
                    <a:lstStyle/>
                    <a:p>
                      <a:pPr algn="ctr"/>
                      <a:endParaRPr lang="lt-LT"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lt-LT" sz="2400" dirty="0">
                          <a:solidFill>
                            <a:schemeClr val="tx1"/>
                          </a:solidFill>
                        </a:rPr>
                        <a:t>Dorinis ugdymas     </a:t>
                      </a:r>
                      <a:r>
                        <a:rPr lang="lt-LT" sz="2400" dirty="0">
                          <a:solidFill>
                            <a:srgbClr val="FF0000"/>
                          </a:solidFill>
                        </a:rPr>
                        <a:t>1/1</a:t>
                      </a:r>
                      <a:r>
                        <a:rPr lang="lt-LT" sz="2400" dirty="0">
                          <a:solidFill>
                            <a:schemeClr val="tx1"/>
                          </a:solidFill>
                        </a:rPr>
                        <a:t> val.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9657722"/>
                  </a:ext>
                </a:extLst>
              </a:tr>
              <a:tr h="984109">
                <a:tc>
                  <a:txBody>
                    <a:bodyPr/>
                    <a:lstStyle/>
                    <a:p>
                      <a:pPr algn="ctr"/>
                      <a:endParaRPr lang="lt-LT" sz="2400" dirty="0"/>
                    </a:p>
                    <a:p>
                      <a:pPr algn="ctr"/>
                      <a:r>
                        <a:rPr lang="lt-LT" sz="2400" dirty="0"/>
                        <a:t>Etika 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9188311"/>
                  </a:ext>
                </a:extLst>
              </a:tr>
              <a:tr h="984109">
                <a:tc>
                  <a:txBody>
                    <a:bodyPr/>
                    <a:lstStyle/>
                    <a:p>
                      <a:pPr algn="ctr"/>
                      <a:endParaRPr lang="lt-LT" sz="2400" dirty="0"/>
                    </a:p>
                    <a:p>
                      <a:pPr algn="ctr"/>
                      <a:r>
                        <a:rPr lang="lt-LT" sz="2400" dirty="0"/>
                        <a:t>Tikyba</a:t>
                      </a:r>
                      <a:endParaRPr lang="en-US" sz="2400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6555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9439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301006"/>
          </a:xfr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r>
              <a:rPr lang="lt-LT" dirty="0"/>
              <a:t>PRIVALOMAI PASIRENKAMI DALYKAI (I)</a:t>
            </a:r>
            <a:br>
              <a:rPr lang="lt-LT" dirty="0"/>
            </a:br>
            <a:r>
              <a:rPr lang="lt-LT" sz="2000" dirty="0"/>
              <a:t>Rinktis reikia bent po vieną ar kelis iš</a:t>
            </a:r>
            <a:br>
              <a:rPr lang="lt-LT" sz="2000" dirty="0"/>
            </a:br>
            <a:r>
              <a:rPr lang="lt-LT" sz="2000" dirty="0"/>
              <a:t>privalomai pasirenkamų dalykų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916832"/>
            <a:ext cx="4040188" cy="936104"/>
          </a:xfr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en-US" dirty="0"/>
              <a:t>KALBOS</a:t>
            </a:r>
            <a:r>
              <a:rPr lang="lt-LT" dirty="0"/>
              <a:t>  </a:t>
            </a:r>
          </a:p>
          <a:p>
            <a:pPr algn="ctr"/>
            <a:r>
              <a:rPr lang="lt-LT" dirty="0">
                <a:solidFill>
                  <a:srgbClr val="FF0000"/>
                </a:solidFill>
              </a:rPr>
              <a:t>3/3 val.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3356992"/>
            <a:ext cx="4040188" cy="1584176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2500" lnSpcReduction="10000"/>
          </a:bodyPr>
          <a:lstStyle/>
          <a:p>
            <a:endParaRPr lang="lt-LT" dirty="0"/>
          </a:p>
          <a:p>
            <a:r>
              <a:rPr lang="lt-LT" dirty="0"/>
              <a:t> I –</a:t>
            </a:r>
            <a:r>
              <a:rPr lang="lt-LT" dirty="0" err="1"/>
              <a:t>oji</a:t>
            </a:r>
            <a:r>
              <a:rPr lang="lt-LT" dirty="0"/>
              <a:t> Užsienio kalba (anglų)</a:t>
            </a:r>
          </a:p>
          <a:p>
            <a:endParaRPr lang="lt-LT" dirty="0"/>
          </a:p>
          <a:p>
            <a:pPr marL="0" indent="0">
              <a:buNone/>
            </a:pPr>
            <a:r>
              <a:rPr lang="lt-LT" dirty="0"/>
              <a:t>         </a:t>
            </a:r>
          </a:p>
          <a:p>
            <a:endParaRPr lang="en-US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916832"/>
            <a:ext cx="4041775" cy="936103"/>
          </a:xfr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algn="ctr"/>
            <a:r>
              <a:rPr lang="en-US" dirty="0"/>
              <a:t>VISUOMENINIS UGDYMAS</a:t>
            </a:r>
            <a:r>
              <a:rPr lang="lt-LT" dirty="0"/>
              <a:t> </a:t>
            </a:r>
          </a:p>
          <a:p>
            <a:pPr algn="ctr"/>
            <a:r>
              <a:rPr lang="lt-LT" dirty="0">
                <a:solidFill>
                  <a:srgbClr val="FF0000"/>
                </a:solidFill>
              </a:rPr>
              <a:t>3/3 val.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3356991"/>
            <a:ext cx="4041775" cy="1584177"/>
          </a:xfrm>
          <a:solidFill>
            <a:schemeClr val="bg2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en-US" dirty="0" err="1"/>
              <a:t>Istorija</a:t>
            </a:r>
            <a:r>
              <a:rPr lang="en-US" dirty="0"/>
              <a:t> </a:t>
            </a:r>
          </a:p>
          <a:p>
            <a:r>
              <a:rPr lang="en-US" dirty="0" err="1"/>
              <a:t>Geografija</a:t>
            </a:r>
            <a:r>
              <a:rPr lang="en-US" dirty="0"/>
              <a:t> </a:t>
            </a:r>
          </a:p>
          <a:p>
            <a:r>
              <a:rPr lang="en-US" dirty="0" err="1"/>
              <a:t>Ekonomika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verslumas</a:t>
            </a:r>
            <a:endParaRPr lang="en-US" dirty="0"/>
          </a:p>
          <a:p>
            <a:endParaRPr lang="en-US" dirty="0"/>
          </a:p>
        </p:txBody>
      </p:sp>
      <p:sp>
        <p:nvSpPr>
          <p:cNvPr id="7" name="Turinio vietos rezervavimo ženklas 3"/>
          <p:cNvSpPr txBox="1">
            <a:spLocks/>
          </p:cNvSpPr>
          <p:nvPr/>
        </p:nvSpPr>
        <p:spPr>
          <a:xfrm>
            <a:off x="467544" y="5373216"/>
            <a:ext cx="8280920" cy="107173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t-LT" dirty="0"/>
          </a:p>
          <a:p>
            <a:pPr marL="0" indent="0" algn="ctr">
              <a:buNone/>
            </a:pPr>
            <a:r>
              <a:rPr lang="lt-LT" sz="2600" dirty="0"/>
              <a:t>VBE 1 ir 2 dalys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lt-LT" dirty="0"/>
              <a:t>   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328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152128"/>
          </a:xfr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br>
              <a:rPr lang="lt-LT" sz="4000" dirty="0"/>
            </a:br>
            <a:r>
              <a:rPr lang="lt-LT" sz="4000" dirty="0"/>
              <a:t>PRIVALOMAI PASIRENKAMI DALYKAI (II)</a:t>
            </a:r>
            <a:br>
              <a:rPr lang="lt-LT" sz="4000" dirty="0"/>
            </a:br>
            <a:br>
              <a:rPr lang="lt-LT" sz="1800" dirty="0"/>
            </a:br>
            <a:br>
              <a:rPr lang="lt-LT" sz="1800" dirty="0"/>
            </a:br>
            <a:endParaRPr lang="en-US" sz="1800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72408" y="1537613"/>
            <a:ext cx="3995648" cy="1251717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25000" lnSpcReduction="20000"/>
          </a:bodyPr>
          <a:lstStyle/>
          <a:p>
            <a:pPr algn="ctr"/>
            <a:r>
              <a:rPr lang="en-US" dirty="0"/>
              <a:t> </a:t>
            </a:r>
            <a:endParaRPr lang="lt-LT" dirty="0"/>
          </a:p>
          <a:p>
            <a:pPr algn="ctr"/>
            <a:endParaRPr lang="lt-LT" sz="5000" dirty="0"/>
          </a:p>
          <a:p>
            <a:pPr algn="ctr"/>
            <a:r>
              <a:rPr lang="en-US" sz="9600" dirty="0"/>
              <a:t>GAMTAMOKSLINIS IR TECHNOLOGINIS UGDYMAS</a:t>
            </a:r>
            <a:r>
              <a:rPr lang="lt-LT" sz="9600" dirty="0"/>
              <a:t>   </a:t>
            </a:r>
          </a:p>
          <a:p>
            <a:pPr algn="ctr"/>
            <a:r>
              <a:rPr lang="lt-LT" sz="9600" dirty="0">
                <a:solidFill>
                  <a:srgbClr val="FF0000"/>
                </a:solidFill>
              </a:rPr>
              <a:t>3/3 val.</a:t>
            </a:r>
            <a:endParaRPr lang="en-US" sz="9600" dirty="0">
              <a:solidFill>
                <a:srgbClr val="FF0000"/>
              </a:solidFill>
            </a:endParaRPr>
          </a:p>
          <a:p>
            <a:pPr algn="ctr"/>
            <a:endParaRPr lang="lt-LT" sz="6000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3068960"/>
            <a:ext cx="4040188" cy="3057202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en-US" dirty="0" err="1"/>
              <a:t>Biologija</a:t>
            </a:r>
            <a:r>
              <a:rPr lang="en-US" dirty="0"/>
              <a:t> </a:t>
            </a:r>
          </a:p>
          <a:p>
            <a:r>
              <a:rPr lang="en-US" dirty="0" err="1"/>
              <a:t>Chemija</a:t>
            </a:r>
            <a:endParaRPr lang="en-US" dirty="0"/>
          </a:p>
          <a:p>
            <a:r>
              <a:rPr lang="en-US" dirty="0" err="1"/>
              <a:t>Fizika</a:t>
            </a:r>
            <a:r>
              <a:rPr lang="en-US" dirty="0"/>
              <a:t> </a:t>
            </a:r>
          </a:p>
          <a:p>
            <a:r>
              <a:rPr lang="en-US" dirty="0" err="1"/>
              <a:t>Informatika</a:t>
            </a:r>
            <a:endParaRPr lang="lt-LT" dirty="0"/>
          </a:p>
          <a:p>
            <a:endParaRPr lang="lt-LT" dirty="0"/>
          </a:p>
          <a:p>
            <a:pPr marL="0" indent="0" algn="ctr">
              <a:buNone/>
            </a:pPr>
            <a:r>
              <a:rPr lang="lt-LT" b="1" dirty="0"/>
              <a:t>VBE 1 ir 2 dalys</a:t>
            </a:r>
          </a:p>
          <a:p>
            <a:pPr marL="0" indent="0">
              <a:buNone/>
            </a:pPr>
            <a:endParaRPr lang="lt-LT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1251716"/>
          </a:xfr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t" anchorCtr="0">
            <a:normAutofit/>
          </a:bodyPr>
          <a:lstStyle/>
          <a:p>
            <a:pPr algn="ctr"/>
            <a:r>
              <a:rPr lang="en-US" dirty="0"/>
              <a:t>MENINIS UGDYMAS</a:t>
            </a:r>
            <a:endParaRPr lang="lt-LT" dirty="0"/>
          </a:p>
          <a:p>
            <a:pPr algn="ctr"/>
            <a:r>
              <a:rPr lang="lt-LT" dirty="0"/>
              <a:t> </a:t>
            </a:r>
            <a:r>
              <a:rPr lang="lt-LT" dirty="0">
                <a:solidFill>
                  <a:srgbClr val="FF0000"/>
                </a:solidFill>
              </a:rPr>
              <a:t>2/2 val.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3068960"/>
            <a:ext cx="4041775" cy="3057202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lt-LT" dirty="0"/>
              <a:t>Dailė</a:t>
            </a:r>
          </a:p>
          <a:p>
            <a:r>
              <a:rPr lang="lt-LT" dirty="0"/>
              <a:t>Muzika</a:t>
            </a:r>
          </a:p>
          <a:p>
            <a:r>
              <a:rPr lang="lt-LT" dirty="0"/>
              <a:t>Šokis</a:t>
            </a:r>
          </a:p>
          <a:p>
            <a:r>
              <a:rPr lang="lt-LT" dirty="0"/>
              <a:t>Teatras </a:t>
            </a:r>
          </a:p>
          <a:p>
            <a:r>
              <a:rPr lang="lt-LT" dirty="0"/>
              <a:t>Taikomosios technologijos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413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fi-FI" sz="3600" dirty="0"/>
              <a:t>PASIRENKAMIEJI DALYKAI </a:t>
            </a:r>
            <a:br>
              <a:rPr lang="fi-FI" sz="3600" dirty="0"/>
            </a:br>
            <a:r>
              <a:rPr lang="fi-FI" sz="2800" dirty="0"/>
              <a:t>LAISVAI PASIRENKAMAS DALYKO MODULIS</a:t>
            </a:r>
          </a:p>
        </p:txBody>
      </p:sp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6479947"/>
              </p:ext>
            </p:extLst>
          </p:nvPr>
        </p:nvGraphicFramePr>
        <p:xfrm>
          <a:off x="457200" y="1988841"/>
          <a:ext cx="8229600" cy="4198221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{F5AB1C69-6EDB-4FF4-983F-18BD219EF322}</a:tableStyleId>
              </a:tblPr>
              <a:tblGrid>
                <a:gridCol w="2314600">
                  <a:extLst>
                    <a:ext uri="{9D8B030D-6E8A-4147-A177-3AD203B41FA5}">
                      <a16:colId xmlns:a16="http://schemas.microsoft.com/office/drawing/2014/main" val="3345884414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1122280579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929513197"/>
                    </a:ext>
                  </a:extLst>
                </a:gridCol>
                <a:gridCol w="226368">
                  <a:extLst>
                    <a:ext uri="{9D8B030D-6E8A-4147-A177-3AD203B41FA5}">
                      <a16:colId xmlns:a16="http://schemas.microsoft.com/office/drawing/2014/main" val="3662696150"/>
                    </a:ext>
                  </a:extLst>
                </a:gridCol>
              </a:tblGrid>
              <a:tr h="1272141">
                <a:tc>
                  <a:txBody>
                    <a:bodyPr/>
                    <a:lstStyle/>
                    <a:p>
                      <a:pPr algn="ctr"/>
                      <a:r>
                        <a:rPr lang="lt-LT" cap="none" spc="0" dirty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</a:rPr>
                        <a:t>Lietuvių</a:t>
                      </a:r>
                      <a:r>
                        <a:rPr lang="lt-LT" dirty="0">
                          <a:solidFill>
                            <a:schemeClr val="tx1"/>
                          </a:solidFill>
                        </a:rPr>
                        <a:t> kalba ir literatūra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solidFill>
                            <a:schemeClr val="tx1"/>
                          </a:solidFill>
                        </a:rPr>
                        <a:t>Anglų kalba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>
                          <a:solidFill>
                            <a:schemeClr val="tx1"/>
                          </a:solidFill>
                        </a:rPr>
                        <a:t>Matematika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089184"/>
                  </a:ext>
                </a:extLst>
              </a:tr>
              <a:tr h="1272141"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Lietuvių kalbos rašyba, skyryba ir kalbos vartojimas</a:t>
                      </a:r>
                    </a:p>
                    <a:p>
                      <a:pPr algn="ctr"/>
                      <a:endParaRPr lang="lt-LT" dirty="0"/>
                    </a:p>
                    <a:p>
                      <a:pPr algn="ctr"/>
                      <a:r>
                        <a:rPr lang="lt-LT" dirty="0"/>
                        <a:t>1/0 val.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Anglų kalbos</a:t>
                      </a:r>
                      <a:r>
                        <a:rPr lang="lt-LT" baseline="0" dirty="0"/>
                        <a:t> akademinių tekstų suvokimas (skaitymas ir klausymas)</a:t>
                      </a:r>
                      <a:endParaRPr lang="lt-LT" dirty="0"/>
                    </a:p>
                    <a:p>
                      <a:pPr algn="ctr"/>
                      <a:endParaRPr lang="lt-LT" dirty="0"/>
                    </a:p>
                    <a:p>
                      <a:pPr algn="ctr"/>
                      <a:r>
                        <a:rPr lang="lt-LT" dirty="0"/>
                        <a:t>1/0 val.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Funkcijos </a:t>
                      </a:r>
                    </a:p>
                    <a:p>
                      <a:pPr algn="ctr"/>
                      <a:r>
                        <a:rPr lang="lt-LT" dirty="0"/>
                        <a:t>(A, B lygis)</a:t>
                      </a:r>
                      <a:endParaRPr lang="lt-LT" dirty="0">
                        <a:solidFill>
                          <a:srgbClr val="FF0000"/>
                        </a:solidFill>
                      </a:endParaRPr>
                    </a:p>
                    <a:p>
                      <a:pPr algn="ctr"/>
                      <a:endParaRPr lang="lt-LT" dirty="0"/>
                    </a:p>
                    <a:p>
                      <a:pPr algn="ctr"/>
                      <a:r>
                        <a:rPr lang="lt-LT" dirty="0"/>
                        <a:t>1/0 val.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127509"/>
                  </a:ext>
                </a:extLst>
              </a:tr>
              <a:tr h="1272141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Teksto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kūrimas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ir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kontekstai</a:t>
                      </a:r>
                      <a:r>
                        <a:rPr lang="en-US" dirty="0"/>
                        <a:t> </a:t>
                      </a:r>
                      <a:endParaRPr lang="lt-LT" dirty="0"/>
                    </a:p>
                    <a:p>
                      <a:pPr algn="ctr"/>
                      <a:endParaRPr lang="lt-LT" dirty="0"/>
                    </a:p>
                    <a:p>
                      <a:pPr algn="ctr"/>
                      <a:endParaRPr lang="lt-LT" dirty="0"/>
                    </a:p>
                    <a:p>
                      <a:pPr algn="ctr"/>
                      <a:r>
                        <a:rPr lang="lt-LT" dirty="0"/>
                        <a:t>0/1 val.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dirty="0"/>
                        <a:t>Anglų kalbos</a:t>
                      </a:r>
                      <a:r>
                        <a:rPr lang="lt-LT" baseline="0" dirty="0"/>
                        <a:t> akademinių (rašymo) gebėjimų ugdymas rengiantis studijoms</a:t>
                      </a:r>
                    </a:p>
                    <a:p>
                      <a:pPr algn="ctr"/>
                      <a:endParaRPr lang="lt-LT" dirty="0"/>
                    </a:p>
                    <a:p>
                      <a:pPr algn="ctr"/>
                      <a:r>
                        <a:rPr lang="lt-LT" dirty="0"/>
                        <a:t>0/1 val.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Matematikos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kurso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sisteminimas</a:t>
                      </a:r>
                      <a:endParaRPr lang="lt-LT" dirty="0"/>
                    </a:p>
                    <a:p>
                      <a:pPr algn="ctr"/>
                      <a:r>
                        <a:rPr lang="lt-LT" dirty="0"/>
                        <a:t>(A, B lygis)</a:t>
                      </a:r>
                    </a:p>
                    <a:p>
                      <a:pPr algn="ctr"/>
                      <a:endParaRPr lang="lt-LT" dirty="0"/>
                    </a:p>
                    <a:p>
                      <a:pPr algn="ctr"/>
                      <a:r>
                        <a:rPr lang="lt-LT" dirty="0"/>
                        <a:t>0/1 val.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4508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818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fi-FI" sz="3600" dirty="0"/>
              <a:t>PASIRENKAMIEJI DALYKAI </a:t>
            </a:r>
            <a:br>
              <a:rPr lang="fi-FI" sz="3600" dirty="0"/>
            </a:br>
            <a:r>
              <a:rPr lang="fi-FI" sz="2800" dirty="0"/>
              <a:t>LAISVAI PASIRENKAMAS DALYKO MODULIS</a:t>
            </a:r>
            <a:endParaRPr lang="en-US" sz="2800" dirty="0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lt-LT" dirty="0"/>
              <a:t>Gamtos mokslai</a:t>
            </a:r>
            <a:endParaRPr lang="en-US" dirty="0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2420887"/>
            <a:ext cx="4040188" cy="4248473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lt-LT" sz="1800" dirty="0"/>
              <a:t>Mechanikos dėsnių taikymas             1/1 val.</a:t>
            </a:r>
          </a:p>
          <a:p>
            <a:r>
              <a:rPr lang="lt-LT" sz="1800" dirty="0"/>
              <a:t>Molekulinė biologija  </a:t>
            </a:r>
          </a:p>
          <a:p>
            <a:pPr marL="0" indent="0">
              <a:buNone/>
            </a:pPr>
            <a:r>
              <a:rPr lang="lt-LT" sz="1800" dirty="0"/>
              <a:t>        1/1 val.</a:t>
            </a:r>
          </a:p>
          <a:p>
            <a:r>
              <a:rPr lang="lt-LT" sz="1800" dirty="0"/>
              <a:t>Sunkesnių chemijos uždavinių sprendimas      </a:t>
            </a:r>
          </a:p>
          <a:p>
            <a:pPr marL="0" indent="0">
              <a:buNone/>
            </a:pPr>
            <a:r>
              <a:rPr lang="lt-LT" sz="1800" dirty="0"/>
              <a:t>         1/0 val. </a:t>
            </a:r>
          </a:p>
          <a:p>
            <a:r>
              <a:rPr lang="lt-LT" sz="1800" dirty="0"/>
              <a:t>Sunkesnių organinės chemijos uždavinių sprendimas     </a:t>
            </a:r>
          </a:p>
          <a:p>
            <a:pPr marL="0" indent="0">
              <a:buNone/>
            </a:pPr>
            <a:r>
              <a:rPr lang="lt-LT" sz="1800" dirty="0"/>
              <a:t>        0/1 val.</a:t>
            </a:r>
          </a:p>
          <a:p>
            <a:r>
              <a:rPr lang="lt-LT" sz="1800" dirty="0"/>
              <a:t>Duomenų </a:t>
            </a:r>
            <a:r>
              <a:rPr lang="lt-LT" sz="1800" dirty="0" err="1"/>
              <a:t>tyrybos</a:t>
            </a:r>
            <a:r>
              <a:rPr lang="lt-LT" sz="1800" dirty="0"/>
              <a:t>, programavimo ir saugaus elgesio pradmenys 1/1val.</a:t>
            </a:r>
          </a:p>
          <a:p>
            <a:pPr marL="0" indent="0">
              <a:buNone/>
            </a:pPr>
            <a:r>
              <a:rPr lang="lt-LT" sz="1800" dirty="0"/>
              <a:t> </a:t>
            </a:r>
            <a:r>
              <a:rPr lang="lt-LT" sz="1800" dirty="0">
                <a:solidFill>
                  <a:srgbClr val="FF0000"/>
                </a:solidFill>
              </a:rPr>
              <a:t>Privalomas pasirinkusiems IT</a:t>
            </a:r>
          </a:p>
          <a:p>
            <a:pPr marL="0" indent="0">
              <a:buNone/>
            </a:pPr>
            <a:endParaRPr lang="lt-LT" sz="1800" dirty="0"/>
          </a:p>
          <a:p>
            <a:pPr marL="0" indent="0">
              <a:buNone/>
            </a:pPr>
            <a:endParaRPr lang="lt-LT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/>
            <a:r>
              <a:rPr lang="lt-LT" dirty="0"/>
              <a:t>Visuomeniniai mokslai</a:t>
            </a:r>
            <a:endParaRPr lang="en-US" dirty="0"/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5" y="2420887"/>
            <a:ext cx="4041775" cy="4248473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err="1"/>
              <a:t>Biogeografija</a:t>
            </a:r>
            <a:r>
              <a:rPr lang="en-US" dirty="0"/>
              <a:t> </a:t>
            </a:r>
            <a:r>
              <a:rPr lang="en-US" dirty="0" err="1"/>
              <a:t>ir</a:t>
            </a:r>
            <a:r>
              <a:rPr lang="en-US" dirty="0"/>
              <a:t> </a:t>
            </a:r>
            <a:r>
              <a:rPr lang="en-US" dirty="0" err="1"/>
              <a:t>aplinkosauga</a:t>
            </a:r>
            <a:r>
              <a:rPr lang="en-US" dirty="0"/>
              <a:t> </a:t>
            </a:r>
            <a:r>
              <a:rPr lang="en-US" dirty="0" err="1"/>
              <a:t>geografijoje</a:t>
            </a:r>
            <a:r>
              <a:rPr lang="lt-LT" dirty="0"/>
              <a:t> 1/0 val.</a:t>
            </a:r>
          </a:p>
          <a:p>
            <a:r>
              <a:rPr lang="lt-LT" dirty="0"/>
              <a:t>Regioninės geografijos analizė</a:t>
            </a:r>
          </a:p>
          <a:p>
            <a:pPr marL="0" indent="0">
              <a:buNone/>
            </a:pPr>
            <a:r>
              <a:rPr lang="lt-LT" dirty="0"/>
              <a:t>     0/1 val.</a:t>
            </a:r>
          </a:p>
          <a:p>
            <a:r>
              <a:rPr lang="pt-BR" dirty="0" err="1"/>
              <a:t>Istorijos</a:t>
            </a:r>
            <a:r>
              <a:rPr lang="pt-BR" dirty="0"/>
              <a:t> </a:t>
            </a:r>
            <a:r>
              <a:rPr lang="pt-BR" dirty="0" err="1"/>
              <a:t>šaltinių</a:t>
            </a:r>
            <a:r>
              <a:rPr lang="pt-BR" dirty="0"/>
              <a:t> </a:t>
            </a:r>
            <a:r>
              <a:rPr lang="pt-BR" dirty="0" err="1"/>
              <a:t>tyrimas</a:t>
            </a:r>
            <a:r>
              <a:rPr lang="pt-BR" dirty="0"/>
              <a:t> ir </a:t>
            </a:r>
            <a:r>
              <a:rPr lang="pt-BR" dirty="0" err="1"/>
              <a:t>interpretavimas</a:t>
            </a:r>
            <a:r>
              <a:rPr lang="lt-LT" dirty="0"/>
              <a:t> </a:t>
            </a:r>
          </a:p>
          <a:p>
            <a:pPr marL="0" indent="0">
              <a:buNone/>
            </a:pPr>
            <a:r>
              <a:rPr lang="lt-LT" dirty="0"/>
              <a:t>     1/1 val.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17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728940173"/>
              </p:ext>
            </p:extLst>
          </p:nvPr>
        </p:nvGraphicFramePr>
        <p:xfrm>
          <a:off x="611560" y="620688"/>
          <a:ext cx="7992888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5692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r>
              <a:rPr lang="lt-LT" dirty="0"/>
              <a:t>LAISVAI PASIRENKAMIEJI DALYKAI</a:t>
            </a:r>
            <a:br>
              <a:rPr lang="lt-LT" dirty="0"/>
            </a:br>
            <a:r>
              <a:rPr lang="lt-LT" dirty="0"/>
              <a:t>(rekomenduojamas vienas dalykas)</a:t>
            </a:r>
            <a:endParaRPr lang="en-US" dirty="0"/>
          </a:p>
        </p:txBody>
      </p:sp>
      <p:graphicFrame>
        <p:nvGraphicFramePr>
          <p:cNvPr id="6" name="Turinio vietos rezervavimo ženklas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0022140"/>
              </p:ext>
            </p:extLst>
          </p:nvPr>
        </p:nvGraphicFramePr>
        <p:xfrm>
          <a:off x="457200" y="2420888"/>
          <a:ext cx="8229600" cy="4032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637505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urinio vietos rezervavimo ženklas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8201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71385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lt-LT" dirty="0"/>
              <a:t>VBE dalių laikymas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5112568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lt-LT" sz="2400" dirty="0"/>
              <a:t>VBE 1 dalį (III kl.) gali laikyti atitinkamus dalykus pasirinkę mokytis mokiniai.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lt-LT" sz="2400" dirty="0"/>
              <a:t>Tik laikius 1 VBE dalį bus galima rinktis laikyti 2 VBE dalį pagrindinės sesijos metu IV kl.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lt-LT" sz="2400" dirty="0"/>
              <a:t>Jei mokinys, dalyvavęs 1 VBE dalyje, nepasirinks laikyti VBE 2 dalies, brandos atestate nebus fiksuojamas jo rezultatas.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lt-LT" sz="2400" dirty="0"/>
              <a:t>1 VBE dalis vykdoma elektroniniu būdu. 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lt-LT" sz="2400" dirty="0"/>
              <a:t>Jeigu mokinys IV klasėje nutars mokytis kitų dalykų, galės tą padaryti. Tačiau IV klasėje turės laikyti naujai pasirinktų dalykų 1 VBE dalis pakartotinėje sesijoje.</a:t>
            </a:r>
          </a:p>
        </p:txBody>
      </p:sp>
    </p:spTree>
    <p:extLst>
      <p:ext uri="{BB962C8B-B14F-4D97-AF65-F5344CB8AC3E}">
        <p14:creationId xmlns:p14="http://schemas.microsoft.com/office/powerpoint/2010/main" val="3878818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784976" cy="1143000"/>
          </a:xfrm>
          <a:solidFill>
            <a:srgbClr val="92D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r>
              <a:rPr lang="lt-LT" dirty="0"/>
              <a:t>VBE dalių laikymas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4836293"/>
            <a:ext cx="8229600" cy="1617043"/>
          </a:xfrm>
        </p:spPr>
        <p:txBody>
          <a:bodyPr/>
          <a:lstStyle/>
          <a:p>
            <a:r>
              <a:rPr lang="lt-LT" dirty="0"/>
              <a:t>Valstybinis brandos egzaminas laikomas išlaikytu kandidatui surinkus </a:t>
            </a:r>
            <a:r>
              <a:rPr lang="lt-LT" b="1" dirty="0"/>
              <a:t>25 taškus iš 100 galimų taškų</a:t>
            </a:r>
          </a:p>
          <a:p>
            <a:endParaRPr lang="lt-LT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3" y="1700808"/>
            <a:ext cx="9110483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71853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/>
              <a:t>Lietuvių kalbos ir literatūros </a:t>
            </a:r>
            <a:r>
              <a:rPr lang="lt-LT" i="1" dirty="0"/>
              <a:t>(B)</a:t>
            </a:r>
            <a:r>
              <a:rPr lang="lt-LT" dirty="0"/>
              <a:t> ir </a:t>
            </a:r>
            <a:r>
              <a:rPr lang="lt-LT" b="1" dirty="0"/>
              <a:t>matematikos</a:t>
            </a:r>
            <a:r>
              <a:rPr lang="lt-LT" dirty="0"/>
              <a:t> </a:t>
            </a:r>
            <a:r>
              <a:rPr lang="lt-LT" i="1" dirty="0"/>
              <a:t>(B)</a:t>
            </a:r>
            <a:r>
              <a:rPr lang="lt-LT" dirty="0"/>
              <a:t> valstybinio brandos egzamino rezultatas prilygsta </a:t>
            </a:r>
            <a:r>
              <a:rPr lang="lt-LT" b="1" dirty="0"/>
              <a:t>60 proc. </a:t>
            </a:r>
            <a:r>
              <a:rPr lang="lt-LT" b="1" i="1" dirty="0"/>
              <a:t>A kurso </a:t>
            </a:r>
            <a:r>
              <a:rPr lang="lt-LT" dirty="0"/>
              <a:t>valstybinio brandos egzamino rezultato</a:t>
            </a:r>
          </a:p>
          <a:p>
            <a:endParaRPr lang="lt-LT" dirty="0"/>
          </a:p>
        </p:txBody>
      </p:sp>
      <p:sp>
        <p:nvSpPr>
          <p:cNvPr id="4" name="Rounded Rectangle 3"/>
          <p:cNvSpPr/>
          <p:nvPr/>
        </p:nvSpPr>
        <p:spPr>
          <a:xfrm>
            <a:off x="1116360" y="3645024"/>
            <a:ext cx="6984776" cy="13681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800" b="1" i="1" dirty="0">
                <a:solidFill>
                  <a:schemeClr val="tx1"/>
                </a:solidFill>
              </a:rPr>
              <a:t>100 B kurso balų = 60 A kurso balų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25488" y="5013176"/>
            <a:ext cx="6984776" cy="136815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2800" b="1" i="1" dirty="0">
                <a:solidFill>
                  <a:schemeClr val="tx1"/>
                </a:solidFill>
              </a:rPr>
              <a:t>80 B kurso balų = 48 A kurso balus</a:t>
            </a:r>
          </a:p>
        </p:txBody>
      </p:sp>
    </p:spTree>
    <p:extLst>
      <p:ext uri="{BB962C8B-B14F-4D97-AF65-F5344CB8AC3E}">
        <p14:creationId xmlns:p14="http://schemas.microsoft.com/office/powerpoint/2010/main" val="1905491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0"/>
            <a:ext cx="4397725" cy="68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4234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-1"/>
            <a:ext cx="5328592" cy="686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48385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381000"/>
            <a:ext cx="6638925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5445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2D890-DD50-5F8B-59A2-F978263E5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516157"/>
            <a:ext cx="6858000" cy="2433917"/>
          </a:xfrm>
        </p:spPr>
        <p:txBody>
          <a:bodyPr/>
          <a:lstStyle/>
          <a:p>
            <a:r>
              <a:rPr lang="lt-LT" b="1" dirty="0"/>
              <a:t>PRIĖMIMAS Į AUKŠTĄSIAS MOKYKLAS 2026 M.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2387655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98757-A507-949E-40B5-99064A8D1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t-LT" sz="3300" b="1" dirty="0">
                <a:solidFill>
                  <a:prstClr val="black"/>
                </a:solidFill>
                <a:latin typeface="Calibri Light" panose="020F0302020204030204"/>
              </a:rPr>
              <a:t>Priėmimas į aukštąsias mokyklas  2026 m.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9E4E9-0520-FA11-4D4B-AD42981F22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966633"/>
            <a:ext cx="7886700" cy="387275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4E75B1-7132-4CAA-8F98-69550BF8F405}"/>
              </a:ext>
            </a:extLst>
          </p:cNvPr>
          <p:cNvSpPr/>
          <p:nvPr/>
        </p:nvSpPr>
        <p:spPr>
          <a:xfrm>
            <a:off x="800100" y="2060762"/>
            <a:ext cx="2561665" cy="22322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1350" b="1" dirty="0"/>
              <a:t>Stojantiesiems į universitetus</a:t>
            </a:r>
          </a:p>
          <a:p>
            <a:pPr algn="ctr"/>
            <a:endParaRPr lang="lt-LT" sz="1350" dirty="0"/>
          </a:p>
          <a:p>
            <a:pPr algn="ctr"/>
            <a:r>
              <a:rPr lang="lt-LT" sz="1350" dirty="0"/>
              <a:t>Trijų (stojantiems į menus – dviejų) valstybinių brandos egzaminų vidurkis ne mažesnis nei </a:t>
            </a:r>
            <a:r>
              <a:rPr lang="lt-LT" sz="1350" b="1" dirty="0"/>
              <a:t>pagrindinis</a:t>
            </a:r>
            <a:r>
              <a:rPr lang="lt-LT" sz="1350" dirty="0"/>
              <a:t> mokymosi pasiekimų lygis (50 balų).</a:t>
            </a:r>
            <a:endParaRPr lang="en-US" sz="135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520B2D5-2CA3-FAE2-8B59-F53206CE0851}"/>
              </a:ext>
            </a:extLst>
          </p:cNvPr>
          <p:cNvSpPr/>
          <p:nvPr/>
        </p:nvSpPr>
        <p:spPr>
          <a:xfrm>
            <a:off x="4908176" y="2060762"/>
            <a:ext cx="2649071" cy="22322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lt-LT" sz="1350" b="1" dirty="0"/>
              <a:t>Stojantiesiems į kolegijas</a:t>
            </a:r>
          </a:p>
          <a:p>
            <a:pPr algn="ctr"/>
            <a:endParaRPr lang="lt-LT" sz="1350" dirty="0"/>
          </a:p>
          <a:p>
            <a:pPr algn="ctr"/>
            <a:r>
              <a:rPr lang="lt-LT" sz="1350" dirty="0"/>
              <a:t>Trijų (stojantiems į menus – dviejų) valstyvinių brandos egzaminų vidurkis ne mažesnis nei patenkinamas mokymosi pasiekimų lygis (41 balas).</a:t>
            </a:r>
            <a:endParaRPr lang="en-US" sz="135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823590-7D78-1DED-8DB6-635C6EFE22DD}"/>
              </a:ext>
            </a:extLst>
          </p:cNvPr>
          <p:cNvSpPr/>
          <p:nvPr/>
        </p:nvSpPr>
        <p:spPr>
          <a:xfrm>
            <a:off x="1115616" y="4569549"/>
            <a:ext cx="6192371" cy="1117927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350" dirty="0"/>
              <a:t>Mažiauią stojamąjį konkursinį balą nustato aukštosios mokyklos</a:t>
            </a:r>
          </a:p>
          <a:p>
            <a:pPr algn="ctr"/>
            <a:endParaRPr lang="lt-LT" sz="1350" dirty="0"/>
          </a:p>
          <a:p>
            <a:pPr algn="ctr"/>
            <a:r>
              <a:rPr lang="lt-LT" sz="1350" dirty="0"/>
              <a:t>Konkursinis balas 2026 m. bus skaičiuojamas iš  2024 m. Lietuvos universitetų rektorių konferencijos ir Lietuvos kolegijų direktorių konferencijos patvirtintų konkursinių mokomųjų dalykų. 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308508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4E663-1055-D558-ED71-10C6A6BA7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t-LT" b="1" dirty="0"/>
              <a:t>Už ką galima gauti papildomų balų?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63C689-6A38-F678-FB16-08A5FF662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lt-LT" dirty="0"/>
              <a:t>Skaičiuojant konkursinį balą į valstybės finansuojamas studijų vietas papildimi balai pridedami už:</a:t>
            </a:r>
          </a:p>
          <a:p>
            <a:r>
              <a:rPr lang="lt-LT" dirty="0"/>
              <a:t>Pasiekimus </a:t>
            </a:r>
            <a:r>
              <a:rPr lang="lt-LT" b="1" dirty="0"/>
              <a:t>nacionalinėse ir tarptautinėse olimpiadose </a:t>
            </a:r>
            <a:r>
              <a:rPr lang="lt-LT" dirty="0"/>
              <a:t>ir konkursuose.</a:t>
            </a:r>
          </a:p>
          <a:p>
            <a:r>
              <a:rPr lang="lt-LT" dirty="0"/>
              <a:t>Profesinio mokymo įstaigos </a:t>
            </a:r>
            <a:r>
              <a:rPr lang="lt-LT" b="1" dirty="0"/>
              <a:t>baigimą su pagyrimu</a:t>
            </a:r>
            <a:r>
              <a:rPr lang="lt-LT" dirty="0"/>
              <a:t>.</a:t>
            </a:r>
          </a:p>
          <a:p>
            <a:r>
              <a:rPr lang="lt-LT" b="1" dirty="0"/>
              <a:t>Brandos darbą</a:t>
            </a:r>
            <a:r>
              <a:rPr lang="lt-LT" dirty="0"/>
              <a:t>, įvertina </a:t>
            </a:r>
            <a:r>
              <a:rPr lang="lt-LT" b="1" dirty="0"/>
              <a:t>ne mažiau nei 9</a:t>
            </a:r>
            <a:r>
              <a:rPr lang="lt-LT" dirty="0"/>
              <a:t>.</a:t>
            </a:r>
          </a:p>
          <a:p>
            <a:r>
              <a:rPr lang="lt-LT" dirty="0"/>
              <a:t>Ilgalaikę </a:t>
            </a:r>
            <a:r>
              <a:rPr lang="lt-LT" b="1" dirty="0"/>
              <a:t>savanorystę</a:t>
            </a:r>
            <a:r>
              <a:rPr lang="lt-LT" dirty="0"/>
              <a:t>.</a:t>
            </a:r>
          </a:p>
          <a:p>
            <a:r>
              <a:rPr lang="lt-LT" dirty="0"/>
              <a:t>Atliktą arba įskaitytą </a:t>
            </a:r>
            <a:r>
              <a:rPr lang="lt-LT" b="1" dirty="0"/>
              <a:t>privalomą pradinę karo tarnybą</a:t>
            </a:r>
            <a:r>
              <a:rPr lang="lt-LT" dirty="0"/>
              <a:t> Karo prievolės ir alternatyviosios krašto apsaugos tarnybos įstatymo 4 ir 5  straipsnius nustatytais atvejais.</a:t>
            </a:r>
          </a:p>
          <a:p>
            <a:r>
              <a:rPr lang="lt-LT" b="1" dirty="0"/>
              <a:t>Su pagyrimu baigusiesiems specializuoto muzikinio arba meninio ugdymo programas</a:t>
            </a:r>
            <a:r>
              <a:rPr lang="lt-LT" dirty="0"/>
              <a:t> vykdančias mokyklas ir stojantiesiems į universitetinių studijų muzikos krypties studijų programas.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989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1547</TotalTime>
  <Words>1068</Words>
  <Application>Microsoft Office PowerPoint</Application>
  <PresentationFormat>Demonstracija ekrane (4:3)</PresentationFormat>
  <Paragraphs>203</Paragraphs>
  <Slides>26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Wingdings</vt:lpstr>
      <vt:lpstr>Office tema</vt:lpstr>
      <vt:lpstr>VIDURINIO UGDYMO(SI) PROGRAMA 2026-2027 M. M.</vt:lpstr>
      <vt:lpstr>PUPP patikra (gegužės 7, 13d.)</vt:lpstr>
      <vt:lpstr>Jei vertinimas mažesnis nei 4 balai:</vt:lpstr>
      <vt:lpstr>Pupp pakartotinė sesija</vt:lpstr>
      <vt:lpstr>2026–2027 m.m.</vt:lpstr>
      <vt:lpstr>BRANDOS EGZAMINAI 2026-2027 M. M.</vt:lpstr>
      <vt:lpstr>BRANDOS EGZAMINAI</vt:lpstr>
      <vt:lpstr>VIDURINIS UGDYMAS UGDYMO(SI) PLANAS</vt:lpstr>
      <vt:lpstr>PRIVALOMI DALYKAI</vt:lpstr>
      <vt:lpstr> PRIVALOMAI PASIRENKAMI DALYKAI (II) </vt:lpstr>
      <vt:lpstr>PRIVALOMAI PASIRENKAMI DALYKAI (I) Rinktis reikia bent po vieną ar kelis iš privalomai pasirenkamų dalykų </vt:lpstr>
      <vt:lpstr> PRIVALOMAI PASIRENKAMI DALYKAI (II)   </vt:lpstr>
      <vt:lpstr>PASIRENKAMIEJI DALYKAI  LAISVAI PASIRENKAMAS DALYKO MODULIS</vt:lpstr>
      <vt:lpstr>PASIRENKAMIEJI DALYKAI  LAISVAI PASIRENKAMAS DALYKO MODULIS</vt:lpstr>
      <vt:lpstr>„PowerPoint“ pateiktis</vt:lpstr>
      <vt:lpstr>LAISVAI PASIRENKAMIEJI DALYKAI (rekomenduojamas vienas dalykas)</vt:lpstr>
      <vt:lpstr>„PowerPoint“ pateiktis</vt:lpstr>
      <vt:lpstr>VBE dalių laikymas</vt:lpstr>
      <vt:lpstr>VBE dalių laikymas</vt:lpstr>
      <vt:lpstr>„PowerPoint“ pateiktis</vt:lpstr>
      <vt:lpstr>„PowerPoint“ pateiktis</vt:lpstr>
      <vt:lpstr>„PowerPoint“ pateiktis</vt:lpstr>
      <vt:lpstr>„PowerPoint“ pateiktis</vt:lpstr>
      <vt:lpstr>PRIĖMIMAS Į AUKŠTĄSIAS MOKYKLAS 2026 M.</vt:lpstr>
      <vt:lpstr>Priėmimas į aukštąsias mokyklas  2026 m.</vt:lpstr>
      <vt:lpstr>Už ką galima gauti papildomų balų?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Mokytojas</dc:creator>
  <cp:lastModifiedBy>Gintautas Radzevičius</cp:lastModifiedBy>
  <cp:revision>77</cp:revision>
  <dcterms:created xsi:type="dcterms:W3CDTF">2018-08-29T21:15:40Z</dcterms:created>
  <dcterms:modified xsi:type="dcterms:W3CDTF">2026-04-15T11:48:55Z</dcterms:modified>
</cp:coreProperties>
</file>